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61" r:id="rId4"/>
    <p:sldId id="267" r:id="rId5"/>
    <p:sldId id="268" r:id="rId6"/>
    <p:sldId id="269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2" r:id="rId15"/>
    <p:sldId id="287" r:id="rId16"/>
    <p:sldId id="284" r:id="rId17"/>
    <p:sldId id="548" r:id="rId18"/>
    <p:sldId id="549" r:id="rId19"/>
    <p:sldId id="554" r:id="rId20"/>
    <p:sldId id="555" r:id="rId21"/>
    <p:sldId id="551" r:id="rId22"/>
    <p:sldId id="552" r:id="rId23"/>
    <p:sldId id="553" r:id="rId24"/>
    <p:sldId id="304" r:id="rId25"/>
    <p:sldId id="556" r:id="rId26"/>
    <p:sldId id="262" r:id="rId27"/>
  </p:sldIdLst>
  <p:sldSz cx="20104100" cy="11461750"/>
  <p:notesSz cx="20104100" cy="11461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874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4ACDEA-37F3-4E41-B4E4-589285445C1E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3F4AFABF-6AE1-40DD-B664-E393D02D1E52}">
      <dgm:prSet phldrT="[Texto]"/>
      <dgm:spPr/>
      <dgm:t>
        <a:bodyPr/>
        <a:lstStyle/>
        <a:p>
          <a:pPr>
            <a:buNone/>
          </a:pPr>
          <a:r>
            <a:rPr lang="pt-BR" b="1" dirty="0"/>
            <a:t>🌱 Impacto Ambiental</a:t>
          </a:r>
          <a:endParaRPr lang="pt-BR" dirty="0"/>
        </a:p>
      </dgm:t>
    </dgm:pt>
    <dgm:pt modelId="{E0EAC2B9-0BD4-478A-8A50-5A80D1728812}" type="parTrans" cxnId="{81AF312C-73FC-4C81-B53B-BFA3817E2AFD}">
      <dgm:prSet/>
      <dgm:spPr/>
      <dgm:t>
        <a:bodyPr/>
        <a:lstStyle/>
        <a:p>
          <a:endParaRPr lang="pt-BR"/>
        </a:p>
      </dgm:t>
    </dgm:pt>
    <dgm:pt modelId="{1867FB8C-6F72-4998-BCA0-D5A62FA00AC5}" type="sibTrans" cxnId="{81AF312C-73FC-4C81-B53B-BFA3817E2AFD}">
      <dgm:prSet/>
      <dgm:spPr/>
      <dgm:t>
        <a:bodyPr/>
        <a:lstStyle/>
        <a:p>
          <a:endParaRPr lang="pt-BR"/>
        </a:p>
      </dgm:t>
    </dgm:pt>
    <dgm:pt modelId="{DFA63874-D170-4C1E-A638-7A42A46E9D32}">
      <dgm:prSet phldrT="[Texto]"/>
      <dgm:spPr/>
      <dgm:t>
        <a:bodyPr/>
        <a:lstStyle/>
        <a:p>
          <a:pPr>
            <a:buNone/>
          </a:pPr>
          <a:endParaRPr lang="pt-BR" dirty="0"/>
        </a:p>
      </dgm:t>
    </dgm:pt>
    <dgm:pt modelId="{7C12E214-B96E-4A6C-B79F-17FD7B16DD59}" type="parTrans" cxnId="{3249DA3E-5DCD-4621-BFBC-A52C6C36C61E}">
      <dgm:prSet/>
      <dgm:spPr/>
      <dgm:t>
        <a:bodyPr/>
        <a:lstStyle/>
        <a:p>
          <a:endParaRPr lang="pt-BR"/>
        </a:p>
      </dgm:t>
    </dgm:pt>
    <dgm:pt modelId="{AB484019-D46F-4931-90A1-E7162997B261}" type="sibTrans" cxnId="{3249DA3E-5DCD-4621-BFBC-A52C6C36C61E}">
      <dgm:prSet/>
      <dgm:spPr/>
      <dgm:t>
        <a:bodyPr/>
        <a:lstStyle/>
        <a:p>
          <a:endParaRPr lang="pt-BR"/>
        </a:p>
      </dgm:t>
    </dgm:pt>
    <dgm:pt modelId="{47D57242-FF90-4EE6-9743-40C1BC7B724A}">
      <dgm:prSet phldrT="[Texto]"/>
      <dgm:spPr/>
      <dgm:t>
        <a:bodyPr/>
        <a:lstStyle/>
        <a:p>
          <a:pPr>
            <a:buNone/>
          </a:pPr>
          <a:r>
            <a:rPr lang="pt-BR" b="1" dirty="0"/>
            <a:t>👥 Impacto Social</a:t>
          </a:r>
          <a:endParaRPr lang="pt-BR" dirty="0"/>
        </a:p>
      </dgm:t>
    </dgm:pt>
    <dgm:pt modelId="{19CD1345-B532-4987-BB7E-A9209033A356}" type="parTrans" cxnId="{7D36EDD8-4E94-43E8-8E12-D5A8F2356FAE}">
      <dgm:prSet/>
      <dgm:spPr/>
      <dgm:t>
        <a:bodyPr/>
        <a:lstStyle/>
        <a:p>
          <a:endParaRPr lang="pt-BR"/>
        </a:p>
      </dgm:t>
    </dgm:pt>
    <dgm:pt modelId="{FFFF5C97-9038-4D5A-89EC-2CD4275BCACD}" type="sibTrans" cxnId="{7D36EDD8-4E94-43E8-8E12-D5A8F2356FAE}">
      <dgm:prSet/>
      <dgm:spPr/>
      <dgm:t>
        <a:bodyPr/>
        <a:lstStyle/>
        <a:p>
          <a:endParaRPr lang="pt-BR"/>
        </a:p>
      </dgm:t>
    </dgm:pt>
    <dgm:pt modelId="{D0AD3C38-75DF-4124-961A-46493D24F049}">
      <dgm:prSet phldrT="[Texto]"/>
      <dgm:spPr/>
      <dgm:t>
        <a:bodyPr/>
        <a:lstStyle/>
        <a:p>
          <a:pPr>
            <a:buNone/>
          </a:pPr>
          <a:endParaRPr lang="pt-BR" dirty="0"/>
        </a:p>
      </dgm:t>
    </dgm:pt>
    <dgm:pt modelId="{292E3170-AEBE-4467-A802-208741719B84}" type="parTrans" cxnId="{106F440D-4C2D-434D-AD69-1EDA9F744E88}">
      <dgm:prSet/>
      <dgm:spPr/>
      <dgm:t>
        <a:bodyPr/>
        <a:lstStyle/>
        <a:p>
          <a:endParaRPr lang="pt-BR"/>
        </a:p>
      </dgm:t>
    </dgm:pt>
    <dgm:pt modelId="{018841EB-1529-41D8-A34C-87F29F1EF0D9}" type="sibTrans" cxnId="{106F440D-4C2D-434D-AD69-1EDA9F744E88}">
      <dgm:prSet/>
      <dgm:spPr/>
      <dgm:t>
        <a:bodyPr/>
        <a:lstStyle/>
        <a:p>
          <a:endParaRPr lang="pt-BR"/>
        </a:p>
      </dgm:t>
    </dgm:pt>
    <dgm:pt modelId="{8C3E80B9-BF96-48C7-8EE7-6028C9D21573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/>
            <a:t>Eficiência energética</a:t>
          </a:r>
        </a:p>
      </dgm:t>
    </dgm:pt>
    <dgm:pt modelId="{6BA760B6-03E1-4D00-8D24-8A31173C672B}" type="parTrans" cxnId="{6E2C07C4-F3A9-4535-82C2-6F0FB779D260}">
      <dgm:prSet/>
      <dgm:spPr/>
      <dgm:t>
        <a:bodyPr/>
        <a:lstStyle/>
        <a:p>
          <a:endParaRPr lang="pt-BR"/>
        </a:p>
      </dgm:t>
    </dgm:pt>
    <dgm:pt modelId="{B0495FC6-F6A8-4347-B6A2-3FCB5CF65505}" type="sibTrans" cxnId="{6E2C07C4-F3A9-4535-82C2-6F0FB779D260}">
      <dgm:prSet/>
      <dgm:spPr/>
      <dgm:t>
        <a:bodyPr/>
        <a:lstStyle/>
        <a:p>
          <a:endParaRPr lang="pt-BR"/>
        </a:p>
      </dgm:t>
    </dgm:pt>
    <dgm:pt modelId="{DFA9B45D-B582-4D77-9AE0-1886136B2F8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/>
            <a:t>Energias renováveis</a:t>
          </a:r>
        </a:p>
      </dgm:t>
    </dgm:pt>
    <dgm:pt modelId="{28A3AAB0-999B-47E7-B19A-961098EECDDC}" type="parTrans" cxnId="{56112F1C-3C26-4599-8440-473371273F82}">
      <dgm:prSet/>
      <dgm:spPr/>
      <dgm:t>
        <a:bodyPr/>
        <a:lstStyle/>
        <a:p>
          <a:endParaRPr lang="pt-BR"/>
        </a:p>
      </dgm:t>
    </dgm:pt>
    <dgm:pt modelId="{65F97D38-EC40-4545-892A-E8D702D42CA8}" type="sibTrans" cxnId="{56112F1C-3C26-4599-8440-473371273F82}">
      <dgm:prSet/>
      <dgm:spPr/>
      <dgm:t>
        <a:bodyPr/>
        <a:lstStyle/>
        <a:p>
          <a:endParaRPr lang="pt-BR"/>
        </a:p>
      </dgm:t>
    </dgm:pt>
    <dgm:pt modelId="{B12A784D-D0EC-4327-843C-AD0EB4D3DAFC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/>
            <a:t>Emissões / carbono</a:t>
          </a:r>
        </a:p>
      </dgm:t>
    </dgm:pt>
    <dgm:pt modelId="{35BC8FD4-5E4B-44C5-82CB-A4BC742B50DC}" type="parTrans" cxnId="{425325FD-F1EF-45F5-8049-1197D4F9E447}">
      <dgm:prSet/>
      <dgm:spPr/>
      <dgm:t>
        <a:bodyPr/>
        <a:lstStyle/>
        <a:p>
          <a:endParaRPr lang="pt-BR"/>
        </a:p>
      </dgm:t>
    </dgm:pt>
    <dgm:pt modelId="{5EC56736-63B4-420A-8542-24CFB90906C2}" type="sibTrans" cxnId="{425325FD-F1EF-45F5-8049-1197D4F9E447}">
      <dgm:prSet/>
      <dgm:spPr/>
      <dgm:t>
        <a:bodyPr/>
        <a:lstStyle/>
        <a:p>
          <a:endParaRPr lang="pt-BR"/>
        </a:p>
      </dgm:t>
    </dgm:pt>
    <dgm:pt modelId="{2E3CB593-7E8C-4CCF-8A43-26240D3B804D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/>
            <a:t>Gestão de resíduos</a:t>
          </a:r>
        </a:p>
      </dgm:t>
    </dgm:pt>
    <dgm:pt modelId="{7B409EBA-B0CD-448D-84EA-9B6BDFD2B19F}" type="parTrans" cxnId="{A00087BD-6B57-4C5A-AD04-DBF223C5F701}">
      <dgm:prSet/>
      <dgm:spPr/>
      <dgm:t>
        <a:bodyPr/>
        <a:lstStyle/>
        <a:p>
          <a:endParaRPr lang="pt-BR"/>
        </a:p>
      </dgm:t>
    </dgm:pt>
    <dgm:pt modelId="{805C5866-0185-4B64-9CB8-96A8D59DDDBE}" type="sibTrans" cxnId="{A00087BD-6B57-4C5A-AD04-DBF223C5F701}">
      <dgm:prSet/>
      <dgm:spPr/>
      <dgm:t>
        <a:bodyPr/>
        <a:lstStyle/>
        <a:p>
          <a:endParaRPr lang="pt-BR"/>
        </a:p>
      </dgm:t>
    </dgm:pt>
    <dgm:pt modelId="{C8DB1F8A-FC2F-493F-86FE-950BC7553D2E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/>
            <a:t>Reciclagem / reuso</a:t>
          </a:r>
        </a:p>
      </dgm:t>
    </dgm:pt>
    <dgm:pt modelId="{45C24136-12B7-4080-8B60-AAF4F9CC28AD}" type="parTrans" cxnId="{A446512A-CAAE-421E-A1B8-12EECC2E8B93}">
      <dgm:prSet/>
      <dgm:spPr/>
      <dgm:t>
        <a:bodyPr/>
        <a:lstStyle/>
        <a:p>
          <a:endParaRPr lang="pt-BR"/>
        </a:p>
      </dgm:t>
    </dgm:pt>
    <dgm:pt modelId="{06B1A739-C6CB-48C0-B109-387314CDBEB4}" type="sibTrans" cxnId="{A446512A-CAAE-421E-A1B8-12EECC2E8B93}">
      <dgm:prSet/>
      <dgm:spPr/>
      <dgm:t>
        <a:bodyPr/>
        <a:lstStyle/>
        <a:p>
          <a:endParaRPr lang="pt-BR"/>
        </a:p>
      </dgm:t>
    </dgm:pt>
    <dgm:pt modelId="{0275C7FE-9950-44EA-BEEE-A785DD3AAFF9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dirty="0"/>
            <a:t>Uso racional da água</a:t>
          </a:r>
        </a:p>
      </dgm:t>
    </dgm:pt>
    <dgm:pt modelId="{A3836A76-902E-4605-A3B4-96FB11A20282}" type="parTrans" cxnId="{C7B96529-7093-40CD-BF82-5B505925AB39}">
      <dgm:prSet/>
      <dgm:spPr/>
      <dgm:t>
        <a:bodyPr/>
        <a:lstStyle/>
        <a:p>
          <a:endParaRPr lang="pt-BR"/>
        </a:p>
      </dgm:t>
    </dgm:pt>
    <dgm:pt modelId="{BAD18F25-C6EE-4E6B-B833-F290C1212BE6}" type="sibTrans" cxnId="{C7B96529-7093-40CD-BF82-5B505925AB39}">
      <dgm:prSet/>
      <dgm:spPr/>
      <dgm:t>
        <a:bodyPr/>
        <a:lstStyle/>
        <a:p>
          <a:endParaRPr lang="pt-BR"/>
        </a:p>
      </dgm:t>
    </dgm:pt>
    <dgm:pt modelId="{09EC61D8-F012-4DB9-BFA9-F7FEAC75DC44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dirty="0"/>
            <a:t>Preservação ambiental</a:t>
          </a:r>
        </a:p>
      </dgm:t>
    </dgm:pt>
    <dgm:pt modelId="{8B071068-32B3-46F9-B0B7-84B4E97C31C6}" type="parTrans" cxnId="{6C1B55EC-3973-47A0-BB0E-40DFBCC99E1B}">
      <dgm:prSet/>
      <dgm:spPr/>
      <dgm:t>
        <a:bodyPr/>
        <a:lstStyle/>
        <a:p>
          <a:endParaRPr lang="pt-BR"/>
        </a:p>
      </dgm:t>
    </dgm:pt>
    <dgm:pt modelId="{B04AC7CD-FA74-4B81-BB0F-732E0DC4DA7D}" type="sibTrans" cxnId="{6C1B55EC-3973-47A0-BB0E-40DFBCC99E1B}">
      <dgm:prSet/>
      <dgm:spPr/>
      <dgm:t>
        <a:bodyPr/>
        <a:lstStyle/>
        <a:p>
          <a:endParaRPr lang="pt-BR"/>
        </a:p>
      </dgm:t>
    </dgm:pt>
    <dgm:pt modelId="{B536DEC8-1DF5-4276-A11F-90CF9215E69F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dirty="0"/>
            <a:t>Indicadores ambientais</a:t>
          </a:r>
        </a:p>
      </dgm:t>
    </dgm:pt>
    <dgm:pt modelId="{0CC25005-0D61-4B86-85B2-59357AE34F0F}" type="parTrans" cxnId="{57942A57-A323-4113-8A28-AF4193A8B9FD}">
      <dgm:prSet/>
      <dgm:spPr/>
      <dgm:t>
        <a:bodyPr/>
        <a:lstStyle/>
        <a:p>
          <a:endParaRPr lang="pt-BR"/>
        </a:p>
      </dgm:t>
    </dgm:pt>
    <dgm:pt modelId="{7D7EDB9E-A52D-418D-82BF-7E8F1F574100}" type="sibTrans" cxnId="{57942A57-A323-4113-8A28-AF4193A8B9FD}">
      <dgm:prSet/>
      <dgm:spPr/>
      <dgm:t>
        <a:bodyPr/>
        <a:lstStyle/>
        <a:p>
          <a:endParaRPr lang="pt-BR"/>
        </a:p>
      </dgm:t>
    </dgm:pt>
    <dgm:pt modelId="{5DCB7C1F-D117-4570-AB92-DD4B7DF50D36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/>
            <a:t>Responsabilidade social</a:t>
          </a:r>
        </a:p>
      </dgm:t>
    </dgm:pt>
    <dgm:pt modelId="{94DABAD9-4F48-4D07-ACE9-827C0C0E20A8}" type="parTrans" cxnId="{F69C29A3-728F-4969-99CD-020FFB91088F}">
      <dgm:prSet/>
      <dgm:spPr/>
      <dgm:t>
        <a:bodyPr/>
        <a:lstStyle/>
        <a:p>
          <a:endParaRPr lang="pt-BR"/>
        </a:p>
      </dgm:t>
    </dgm:pt>
    <dgm:pt modelId="{89276004-1181-4B6E-9D49-FE01EC9CC5EF}" type="sibTrans" cxnId="{F69C29A3-728F-4969-99CD-020FFB91088F}">
      <dgm:prSet/>
      <dgm:spPr/>
      <dgm:t>
        <a:bodyPr/>
        <a:lstStyle/>
        <a:p>
          <a:endParaRPr lang="pt-BR"/>
        </a:p>
      </dgm:t>
    </dgm:pt>
    <dgm:pt modelId="{B4A8CB71-133B-4831-98E5-739E34DD1035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/>
            <a:t>Inclusão / diversidade / equidade</a:t>
          </a:r>
        </a:p>
      </dgm:t>
    </dgm:pt>
    <dgm:pt modelId="{39460D70-9148-48E2-9706-F2B20F198FBF}" type="parTrans" cxnId="{BF38F201-54B2-4D05-8727-3DC12D6FA645}">
      <dgm:prSet/>
      <dgm:spPr/>
      <dgm:t>
        <a:bodyPr/>
        <a:lstStyle/>
        <a:p>
          <a:endParaRPr lang="pt-BR"/>
        </a:p>
      </dgm:t>
    </dgm:pt>
    <dgm:pt modelId="{2A0CF9A8-0539-4301-8F9E-109BFD7D7ACA}" type="sibTrans" cxnId="{BF38F201-54B2-4D05-8727-3DC12D6FA645}">
      <dgm:prSet/>
      <dgm:spPr/>
      <dgm:t>
        <a:bodyPr/>
        <a:lstStyle/>
        <a:p>
          <a:endParaRPr lang="pt-BR"/>
        </a:p>
      </dgm:t>
    </dgm:pt>
    <dgm:pt modelId="{B9CBFC40-78F3-490B-8EF1-F429FC3D10FD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/>
            <a:t>Direitos humanos</a:t>
          </a:r>
        </a:p>
      </dgm:t>
    </dgm:pt>
    <dgm:pt modelId="{C03EDBA6-5437-45CA-B539-89FDF989FAC9}" type="parTrans" cxnId="{2454719C-CF15-4BA0-A4C0-0BC1BADEC236}">
      <dgm:prSet/>
      <dgm:spPr/>
      <dgm:t>
        <a:bodyPr/>
        <a:lstStyle/>
        <a:p>
          <a:endParaRPr lang="pt-BR"/>
        </a:p>
      </dgm:t>
    </dgm:pt>
    <dgm:pt modelId="{9C23C781-088D-464E-810D-6FD17F6F58CE}" type="sibTrans" cxnId="{2454719C-CF15-4BA0-A4C0-0BC1BADEC236}">
      <dgm:prSet/>
      <dgm:spPr/>
      <dgm:t>
        <a:bodyPr/>
        <a:lstStyle/>
        <a:p>
          <a:endParaRPr lang="pt-BR"/>
        </a:p>
      </dgm:t>
    </dgm:pt>
    <dgm:pt modelId="{299C2273-38D6-45B5-A758-A7E6D7DB1A8B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/>
            <a:t>Acessibilidade</a:t>
          </a:r>
        </a:p>
      </dgm:t>
    </dgm:pt>
    <dgm:pt modelId="{C7C7A44B-50F8-4B27-9699-DC0106CC0AA5}" type="parTrans" cxnId="{C01ADF5D-944B-4825-BEE8-D3003FF2FE23}">
      <dgm:prSet/>
      <dgm:spPr/>
      <dgm:t>
        <a:bodyPr/>
        <a:lstStyle/>
        <a:p>
          <a:endParaRPr lang="pt-BR"/>
        </a:p>
      </dgm:t>
    </dgm:pt>
    <dgm:pt modelId="{B418DB5E-54D4-41F6-9F07-37442A2A1A15}" type="sibTrans" cxnId="{C01ADF5D-944B-4825-BEE8-D3003FF2FE23}">
      <dgm:prSet/>
      <dgm:spPr/>
      <dgm:t>
        <a:bodyPr/>
        <a:lstStyle/>
        <a:p>
          <a:endParaRPr lang="pt-BR"/>
        </a:p>
      </dgm:t>
    </dgm:pt>
    <dgm:pt modelId="{54599967-4B3A-41F7-B6D3-6AA173B9729A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/>
            <a:t>Experiência do paciente</a:t>
          </a:r>
        </a:p>
      </dgm:t>
    </dgm:pt>
    <dgm:pt modelId="{7385564D-55D5-41C1-84A2-0485EE056423}" type="parTrans" cxnId="{E8D40F42-32F4-4612-9CFA-8CE997282EBD}">
      <dgm:prSet/>
      <dgm:spPr/>
      <dgm:t>
        <a:bodyPr/>
        <a:lstStyle/>
        <a:p>
          <a:endParaRPr lang="pt-BR"/>
        </a:p>
      </dgm:t>
    </dgm:pt>
    <dgm:pt modelId="{B4216F6E-DFCB-472A-9A61-785C960E5684}" type="sibTrans" cxnId="{E8D40F42-32F4-4612-9CFA-8CE997282EBD}">
      <dgm:prSet/>
      <dgm:spPr/>
      <dgm:t>
        <a:bodyPr/>
        <a:lstStyle/>
        <a:p>
          <a:endParaRPr lang="pt-BR"/>
        </a:p>
      </dgm:t>
    </dgm:pt>
    <dgm:pt modelId="{D83089D7-CFF8-4B77-990C-5CCACCE413D5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/>
            <a:t>Comunidade local</a:t>
          </a:r>
        </a:p>
      </dgm:t>
    </dgm:pt>
    <dgm:pt modelId="{429ECF55-5D76-4756-A3F0-71A83841AAEF}" type="parTrans" cxnId="{108AE225-A7BD-4DAC-ACC8-EB93AA0D9A3C}">
      <dgm:prSet/>
      <dgm:spPr/>
      <dgm:t>
        <a:bodyPr/>
        <a:lstStyle/>
        <a:p>
          <a:endParaRPr lang="pt-BR"/>
        </a:p>
      </dgm:t>
    </dgm:pt>
    <dgm:pt modelId="{9AAEF9DF-7833-48DB-A23B-C89512EF2594}" type="sibTrans" cxnId="{108AE225-A7BD-4DAC-ACC8-EB93AA0D9A3C}">
      <dgm:prSet/>
      <dgm:spPr/>
      <dgm:t>
        <a:bodyPr/>
        <a:lstStyle/>
        <a:p>
          <a:endParaRPr lang="pt-BR"/>
        </a:p>
      </dgm:t>
    </dgm:pt>
    <dgm:pt modelId="{1BEE69BF-440B-4116-BBDD-464F77220F25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dirty="0"/>
            <a:t>Segurança do paciente</a:t>
          </a:r>
        </a:p>
      </dgm:t>
    </dgm:pt>
    <dgm:pt modelId="{52745F00-15D2-4871-A8B5-5CB5D4734D28}" type="parTrans" cxnId="{5C157A57-E916-4D4E-B4FA-712B1108FD94}">
      <dgm:prSet/>
      <dgm:spPr/>
      <dgm:t>
        <a:bodyPr/>
        <a:lstStyle/>
        <a:p>
          <a:endParaRPr lang="pt-BR"/>
        </a:p>
      </dgm:t>
    </dgm:pt>
    <dgm:pt modelId="{8F10D0D2-7BFD-4D47-9B41-193FB5318B46}" type="sibTrans" cxnId="{5C157A57-E916-4D4E-B4FA-712B1108FD94}">
      <dgm:prSet/>
      <dgm:spPr/>
      <dgm:t>
        <a:bodyPr/>
        <a:lstStyle/>
        <a:p>
          <a:endParaRPr lang="pt-BR"/>
        </a:p>
      </dgm:t>
    </dgm:pt>
    <dgm:pt modelId="{0576EE08-5AB4-4CC4-84BB-6439C48394C5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dirty="0"/>
            <a:t>Ética / transparência</a:t>
          </a:r>
        </a:p>
      </dgm:t>
    </dgm:pt>
    <dgm:pt modelId="{DB4FFF43-6CD1-4A03-90B6-902C36D48DEE}" type="parTrans" cxnId="{A934C6F3-33E4-44D3-9807-EDA8FDEB0059}">
      <dgm:prSet/>
      <dgm:spPr/>
      <dgm:t>
        <a:bodyPr/>
        <a:lstStyle/>
        <a:p>
          <a:endParaRPr lang="pt-BR"/>
        </a:p>
      </dgm:t>
    </dgm:pt>
    <dgm:pt modelId="{EB89C89D-68E5-4415-83C2-1BBF1F70657C}" type="sibTrans" cxnId="{A934C6F3-33E4-44D3-9807-EDA8FDEB0059}">
      <dgm:prSet/>
      <dgm:spPr/>
      <dgm:t>
        <a:bodyPr/>
        <a:lstStyle/>
        <a:p>
          <a:endParaRPr lang="pt-BR"/>
        </a:p>
      </dgm:t>
    </dgm:pt>
    <dgm:pt modelId="{6C4EC43F-3638-43A0-B4C2-FCA1018A1CCD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dirty="0"/>
            <a:t>Indicadores sociais</a:t>
          </a:r>
        </a:p>
      </dgm:t>
    </dgm:pt>
    <dgm:pt modelId="{6BA977EA-5BD3-4C70-9C05-65F7BCD6EFE6}" type="parTrans" cxnId="{23755A02-DE5F-42E9-8596-CD7CBFE9AB41}">
      <dgm:prSet/>
      <dgm:spPr/>
      <dgm:t>
        <a:bodyPr/>
        <a:lstStyle/>
        <a:p>
          <a:endParaRPr lang="pt-BR"/>
        </a:p>
      </dgm:t>
    </dgm:pt>
    <dgm:pt modelId="{1B3BD7C2-6629-49AC-9F85-CAD6B27864E7}" type="sibTrans" cxnId="{23755A02-DE5F-42E9-8596-CD7CBFE9AB41}">
      <dgm:prSet/>
      <dgm:spPr/>
      <dgm:t>
        <a:bodyPr/>
        <a:lstStyle/>
        <a:p>
          <a:endParaRPr lang="pt-BR"/>
        </a:p>
      </dgm:t>
    </dgm:pt>
    <dgm:pt modelId="{AC2BF0F4-D9EC-4526-9A3E-977CBC5A5D02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/>
            <a:t>Sustentabilidade</a:t>
          </a:r>
        </a:p>
      </dgm:t>
    </dgm:pt>
    <dgm:pt modelId="{B2E2ECD7-528E-4F04-8C9A-F59CB9746322}" type="sibTrans" cxnId="{668049EB-1680-4E0F-AB93-E45A5B9BE580}">
      <dgm:prSet/>
      <dgm:spPr/>
      <dgm:t>
        <a:bodyPr/>
        <a:lstStyle/>
        <a:p>
          <a:endParaRPr lang="pt-BR"/>
        </a:p>
      </dgm:t>
    </dgm:pt>
    <dgm:pt modelId="{75C2F2EA-51D9-4E54-8E65-161EF49076EE}" type="parTrans" cxnId="{668049EB-1680-4E0F-AB93-E45A5B9BE580}">
      <dgm:prSet/>
      <dgm:spPr/>
      <dgm:t>
        <a:bodyPr/>
        <a:lstStyle/>
        <a:p>
          <a:endParaRPr lang="pt-BR"/>
        </a:p>
      </dgm:t>
    </dgm:pt>
    <dgm:pt modelId="{0E5F1468-F509-45F0-880A-13E0686DB91F}" type="pres">
      <dgm:prSet presAssocID="{6D4ACDEA-37F3-4E41-B4E4-589285445C1E}" presName="Name0" presStyleCnt="0">
        <dgm:presLayoutVars>
          <dgm:dir/>
          <dgm:animLvl val="lvl"/>
          <dgm:resizeHandles val="exact"/>
        </dgm:presLayoutVars>
      </dgm:prSet>
      <dgm:spPr/>
    </dgm:pt>
    <dgm:pt modelId="{F2137287-EFE6-458A-A43B-4D6C8E5EA3BE}" type="pres">
      <dgm:prSet presAssocID="{3F4AFABF-6AE1-40DD-B664-E393D02D1E52}" presName="composite" presStyleCnt="0"/>
      <dgm:spPr/>
    </dgm:pt>
    <dgm:pt modelId="{1444482B-D3E9-4FBE-A41D-69D4006CA4BA}" type="pres">
      <dgm:prSet presAssocID="{3F4AFABF-6AE1-40DD-B664-E393D02D1E5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02A773F1-4662-4613-AADC-6B9CE7C058FB}" type="pres">
      <dgm:prSet presAssocID="{3F4AFABF-6AE1-40DD-B664-E393D02D1E52}" presName="desTx" presStyleLbl="alignAccFollowNode1" presStyleIdx="0" presStyleCnt="2">
        <dgm:presLayoutVars>
          <dgm:bulletEnabled val="1"/>
        </dgm:presLayoutVars>
      </dgm:prSet>
      <dgm:spPr/>
    </dgm:pt>
    <dgm:pt modelId="{19C4D84A-8DD9-443E-A23F-2CE069A8EE31}" type="pres">
      <dgm:prSet presAssocID="{1867FB8C-6F72-4998-BCA0-D5A62FA00AC5}" presName="space" presStyleCnt="0"/>
      <dgm:spPr/>
    </dgm:pt>
    <dgm:pt modelId="{4BA976F1-51F6-4D9E-B715-0CA1AC7DB827}" type="pres">
      <dgm:prSet presAssocID="{47D57242-FF90-4EE6-9743-40C1BC7B724A}" presName="composite" presStyleCnt="0"/>
      <dgm:spPr/>
    </dgm:pt>
    <dgm:pt modelId="{14FB2549-50F9-4B93-AC43-1E3E04938677}" type="pres">
      <dgm:prSet presAssocID="{47D57242-FF90-4EE6-9743-40C1BC7B724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8407CEE1-5A7B-4BD0-9691-5551382CA018}" type="pres">
      <dgm:prSet presAssocID="{47D57242-FF90-4EE6-9743-40C1BC7B724A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BF38F201-54B2-4D05-8727-3DC12D6FA645}" srcId="{47D57242-FF90-4EE6-9743-40C1BC7B724A}" destId="{B4A8CB71-133B-4831-98E5-739E34DD1035}" srcOrd="2" destOrd="0" parTransId="{39460D70-9148-48E2-9706-F2B20F198FBF}" sibTransId="{2A0CF9A8-0539-4301-8F9E-109BFD7D7ACA}"/>
    <dgm:cxn modelId="{23755A02-DE5F-42E9-8596-CD7CBFE9AB41}" srcId="{47D57242-FF90-4EE6-9743-40C1BC7B724A}" destId="{6C4EC43F-3638-43A0-B4C2-FCA1018A1CCD}" srcOrd="9" destOrd="0" parTransId="{6BA977EA-5BD3-4C70-9C05-65F7BCD6EFE6}" sibTransId="{1B3BD7C2-6629-49AC-9F85-CAD6B27864E7}"/>
    <dgm:cxn modelId="{55FB6604-2673-4908-B161-A2AD9C307572}" type="presOf" srcId="{B12A784D-D0EC-4327-843C-AD0EB4D3DAFC}" destId="{02A773F1-4662-4613-AADC-6B9CE7C058FB}" srcOrd="0" destOrd="4" presId="urn:microsoft.com/office/officeart/2005/8/layout/hList1"/>
    <dgm:cxn modelId="{A60E5105-49F9-4874-BA39-8CAC55BB9CCC}" type="presOf" srcId="{B9CBFC40-78F3-490B-8EF1-F429FC3D10FD}" destId="{8407CEE1-5A7B-4BD0-9691-5551382CA018}" srcOrd="0" destOrd="3" presId="urn:microsoft.com/office/officeart/2005/8/layout/hList1"/>
    <dgm:cxn modelId="{106F440D-4C2D-434D-AD69-1EDA9F744E88}" srcId="{47D57242-FF90-4EE6-9743-40C1BC7B724A}" destId="{D0AD3C38-75DF-4124-961A-46493D24F049}" srcOrd="0" destOrd="0" parTransId="{292E3170-AEBE-4467-A802-208741719B84}" sibTransId="{018841EB-1529-41D8-A34C-87F29F1EF0D9}"/>
    <dgm:cxn modelId="{34A4360E-CE3F-4105-BF4A-04258278A665}" type="presOf" srcId="{6D4ACDEA-37F3-4E41-B4E4-589285445C1E}" destId="{0E5F1468-F509-45F0-880A-13E0686DB91F}" srcOrd="0" destOrd="0" presId="urn:microsoft.com/office/officeart/2005/8/layout/hList1"/>
    <dgm:cxn modelId="{56112F1C-3C26-4599-8440-473371273F82}" srcId="{3F4AFABF-6AE1-40DD-B664-E393D02D1E52}" destId="{DFA9B45D-B582-4D77-9AE0-1886136B2F88}" srcOrd="3" destOrd="0" parTransId="{28A3AAB0-999B-47E7-B19A-961098EECDDC}" sibTransId="{65F97D38-EC40-4545-892A-E8D702D42CA8}"/>
    <dgm:cxn modelId="{108AE225-A7BD-4DAC-ACC8-EB93AA0D9A3C}" srcId="{47D57242-FF90-4EE6-9743-40C1BC7B724A}" destId="{D83089D7-CFF8-4B77-990C-5CCACCE413D5}" srcOrd="6" destOrd="0" parTransId="{429ECF55-5D76-4756-A3F0-71A83841AAEF}" sibTransId="{9AAEF9DF-7833-48DB-A23B-C89512EF2594}"/>
    <dgm:cxn modelId="{C7B96529-7093-40CD-BF82-5B505925AB39}" srcId="{3F4AFABF-6AE1-40DD-B664-E393D02D1E52}" destId="{0275C7FE-9950-44EA-BEEE-A785DD3AAFF9}" srcOrd="7" destOrd="0" parTransId="{A3836A76-902E-4605-A3B4-96FB11A20282}" sibTransId="{BAD18F25-C6EE-4E6B-B833-F290C1212BE6}"/>
    <dgm:cxn modelId="{A446512A-CAAE-421E-A1B8-12EECC2E8B93}" srcId="{3F4AFABF-6AE1-40DD-B664-E393D02D1E52}" destId="{C8DB1F8A-FC2F-493F-86FE-950BC7553D2E}" srcOrd="6" destOrd="0" parTransId="{45C24136-12B7-4080-8B60-AAF4F9CC28AD}" sibTransId="{06B1A739-C6CB-48C0-B109-387314CDBEB4}"/>
    <dgm:cxn modelId="{81AF312C-73FC-4C81-B53B-BFA3817E2AFD}" srcId="{6D4ACDEA-37F3-4E41-B4E4-589285445C1E}" destId="{3F4AFABF-6AE1-40DD-B664-E393D02D1E52}" srcOrd="0" destOrd="0" parTransId="{E0EAC2B9-0BD4-478A-8A50-5A80D1728812}" sibTransId="{1867FB8C-6F72-4998-BCA0-D5A62FA00AC5}"/>
    <dgm:cxn modelId="{71336C33-1CFB-4562-A3BA-3DB1D08214E7}" type="presOf" srcId="{5DCB7C1F-D117-4570-AB92-DD4B7DF50D36}" destId="{8407CEE1-5A7B-4BD0-9691-5551382CA018}" srcOrd="0" destOrd="1" presId="urn:microsoft.com/office/officeart/2005/8/layout/hList1"/>
    <dgm:cxn modelId="{0480AA3A-2C01-4A97-9FA2-D4AC66480AB3}" type="presOf" srcId="{3F4AFABF-6AE1-40DD-B664-E393D02D1E52}" destId="{1444482B-D3E9-4FBE-A41D-69D4006CA4BA}" srcOrd="0" destOrd="0" presId="urn:microsoft.com/office/officeart/2005/8/layout/hList1"/>
    <dgm:cxn modelId="{3249DA3E-5DCD-4621-BFBC-A52C6C36C61E}" srcId="{3F4AFABF-6AE1-40DD-B664-E393D02D1E52}" destId="{DFA63874-D170-4C1E-A638-7A42A46E9D32}" srcOrd="0" destOrd="0" parTransId="{7C12E214-B96E-4A6C-B79F-17FD7B16DD59}" sibTransId="{AB484019-D46F-4931-90A1-E7162997B261}"/>
    <dgm:cxn modelId="{6BFCD55B-C507-4F0C-8B38-51D8679567B4}" type="presOf" srcId="{0576EE08-5AB4-4CC4-84BB-6439C48394C5}" destId="{8407CEE1-5A7B-4BD0-9691-5551382CA018}" srcOrd="0" destOrd="8" presId="urn:microsoft.com/office/officeart/2005/8/layout/hList1"/>
    <dgm:cxn modelId="{C01ADF5D-944B-4825-BEE8-D3003FF2FE23}" srcId="{47D57242-FF90-4EE6-9743-40C1BC7B724A}" destId="{299C2273-38D6-45B5-A758-A7E6D7DB1A8B}" srcOrd="4" destOrd="0" parTransId="{C7C7A44B-50F8-4B27-9699-DC0106CC0AA5}" sibTransId="{B418DB5E-54D4-41F6-9F07-37442A2A1A15}"/>
    <dgm:cxn modelId="{E8D40F42-32F4-4612-9CFA-8CE997282EBD}" srcId="{47D57242-FF90-4EE6-9743-40C1BC7B724A}" destId="{54599967-4B3A-41F7-B6D3-6AA173B9729A}" srcOrd="5" destOrd="0" parTransId="{7385564D-55D5-41C1-84A2-0485EE056423}" sibTransId="{B4216F6E-DFCB-472A-9A61-785C960E5684}"/>
    <dgm:cxn modelId="{E0715D6A-FABC-4E35-8E40-78FD8A85377A}" type="presOf" srcId="{B4A8CB71-133B-4831-98E5-739E34DD1035}" destId="{8407CEE1-5A7B-4BD0-9691-5551382CA018}" srcOrd="0" destOrd="2" presId="urn:microsoft.com/office/officeart/2005/8/layout/hList1"/>
    <dgm:cxn modelId="{DDF73A6E-420F-4525-A641-151742DC1DC6}" type="presOf" srcId="{299C2273-38D6-45B5-A758-A7E6D7DB1A8B}" destId="{8407CEE1-5A7B-4BD0-9691-5551382CA018}" srcOrd="0" destOrd="4" presId="urn:microsoft.com/office/officeart/2005/8/layout/hList1"/>
    <dgm:cxn modelId="{57942A57-A323-4113-8A28-AF4193A8B9FD}" srcId="{3F4AFABF-6AE1-40DD-B664-E393D02D1E52}" destId="{B536DEC8-1DF5-4276-A11F-90CF9215E69F}" srcOrd="9" destOrd="0" parTransId="{0CC25005-0D61-4B86-85B2-59357AE34F0F}" sibTransId="{7D7EDB9E-A52D-418D-82BF-7E8F1F574100}"/>
    <dgm:cxn modelId="{5C157A57-E916-4D4E-B4FA-712B1108FD94}" srcId="{47D57242-FF90-4EE6-9743-40C1BC7B724A}" destId="{1BEE69BF-440B-4116-BBDD-464F77220F25}" srcOrd="7" destOrd="0" parTransId="{52745F00-15D2-4871-A8B5-5CB5D4734D28}" sibTransId="{8F10D0D2-7BFD-4D47-9B41-193FB5318B46}"/>
    <dgm:cxn modelId="{7A4F0993-0D0A-4CF5-839B-8B777241811B}" type="presOf" srcId="{0275C7FE-9950-44EA-BEEE-A785DD3AAFF9}" destId="{02A773F1-4662-4613-AADC-6B9CE7C058FB}" srcOrd="0" destOrd="7" presId="urn:microsoft.com/office/officeart/2005/8/layout/hList1"/>
    <dgm:cxn modelId="{2454719C-CF15-4BA0-A4C0-0BC1BADEC236}" srcId="{47D57242-FF90-4EE6-9743-40C1BC7B724A}" destId="{B9CBFC40-78F3-490B-8EF1-F429FC3D10FD}" srcOrd="3" destOrd="0" parTransId="{C03EDBA6-5437-45CA-B539-89FDF989FAC9}" sibTransId="{9C23C781-088D-464E-810D-6FD17F6F58CE}"/>
    <dgm:cxn modelId="{F69C29A3-728F-4969-99CD-020FFB91088F}" srcId="{47D57242-FF90-4EE6-9743-40C1BC7B724A}" destId="{5DCB7C1F-D117-4570-AB92-DD4B7DF50D36}" srcOrd="1" destOrd="0" parTransId="{94DABAD9-4F48-4D07-ACE9-827C0C0E20A8}" sibTransId="{89276004-1181-4B6E-9D49-FE01EC9CC5EF}"/>
    <dgm:cxn modelId="{C9A02EA7-B8ED-4B52-AE18-52FBE7263414}" type="presOf" srcId="{D83089D7-CFF8-4B77-990C-5CCACCE413D5}" destId="{8407CEE1-5A7B-4BD0-9691-5551382CA018}" srcOrd="0" destOrd="6" presId="urn:microsoft.com/office/officeart/2005/8/layout/hList1"/>
    <dgm:cxn modelId="{EC32E8AD-1586-4D6F-AF9E-F674BE260C09}" type="presOf" srcId="{DFA63874-D170-4C1E-A638-7A42A46E9D32}" destId="{02A773F1-4662-4613-AADC-6B9CE7C058FB}" srcOrd="0" destOrd="0" presId="urn:microsoft.com/office/officeart/2005/8/layout/hList1"/>
    <dgm:cxn modelId="{4DD7B9AE-6EAA-4193-B4F0-4B75FAE19EEC}" type="presOf" srcId="{09EC61D8-F012-4DB9-BFA9-F7FEAC75DC44}" destId="{02A773F1-4662-4613-AADC-6B9CE7C058FB}" srcOrd="0" destOrd="8" presId="urn:microsoft.com/office/officeart/2005/8/layout/hList1"/>
    <dgm:cxn modelId="{6F93E1B3-09AA-4AC2-9738-651800E10216}" type="presOf" srcId="{2E3CB593-7E8C-4CCF-8A43-26240D3B804D}" destId="{02A773F1-4662-4613-AADC-6B9CE7C058FB}" srcOrd="0" destOrd="5" presId="urn:microsoft.com/office/officeart/2005/8/layout/hList1"/>
    <dgm:cxn modelId="{1FA351BB-BDBA-431E-92EE-B7D5F8066813}" type="presOf" srcId="{AC2BF0F4-D9EC-4526-9A3E-977CBC5A5D02}" destId="{02A773F1-4662-4613-AADC-6B9CE7C058FB}" srcOrd="0" destOrd="1" presId="urn:microsoft.com/office/officeart/2005/8/layout/hList1"/>
    <dgm:cxn modelId="{DFA2FCBC-6C8E-418D-99F9-0C101B00EF2B}" type="presOf" srcId="{D0AD3C38-75DF-4124-961A-46493D24F049}" destId="{8407CEE1-5A7B-4BD0-9691-5551382CA018}" srcOrd="0" destOrd="0" presId="urn:microsoft.com/office/officeart/2005/8/layout/hList1"/>
    <dgm:cxn modelId="{A00087BD-6B57-4C5A-AD04-DBF223C5F701}" srcId="{3F4AFABF-6AE1-40DD-B664-E393D02D1E52}" destId="{2E3CB593-7E8C-4CCF-8A43-26240D3B804D}" srcOrd="5" destOrd="0" parTransId="{7B409EBA-B0CD-448D-84EA-9B6BDFD2B19F}" sibTransId="{805C5866-0185-4B64-9CB8-96A8D59DDDBE}"/>
    <dgm:cxn modelId="{15CEACBD-ED16-4C2E-95A3-C64C56013393}" type="presOf" srcId="{54599967-4B3A-41F7-B6D3-6AA173B9729A}" destId="{8407CEE1-5A7B-4BD0-9691-5551382CA018}" srcOrd="0" destOrd="5" presId="urn:microsoft.com/office/officeart/2005/8/layout/hList1"/>
    <dgm:cxn modelId="{6E2C07C4-F3A9-4535-82C2-6F0FB779D260}" srcId="{3F4AFABF-6AE1-40DD-B664-E393D02D1E52}" destId="{8C3E80B9-BF96-48C7-8EE7-6028C9D21573}" srcOrd="2" destOrd="0" parTransId="{6BA760B6-03E1-4D00-8D24-8A31173C672B}" sibTransId="{B0495FC6-F6A8-4347-B6A2-3FCB5CF65505}"/>
    <dgm:cxn modelId="{C587C7C4-17B5-4543-9A74-7BE2C664390C}" type="presOf" srcId="{47D57242-FF90-4EE6-9743-40C1BC7B724A}" destId="{14FB2549-50F9-4B93-AC43-1E3E04938677}" srcOrd="0" destOrd="0" presId="urn:microsoft.com/office/officeart/2005/8/layout/hList1"/>
    <dgm:cxn modelId="{6A35E8CF-82C7-49EC-9200-E8812537BA10}" type="presOf" srcId="{C8DB1F8A-FC2F-493F-86FE-950BC7553D2E}" destId="{02A773F1-4662-4613-AADC-6B9CE7C058FB}" srcOrd="0" destOrd="6" presId="urn:microsoft.com/office/officeart/2005/8/layout/hList1"/>
    <dgm:cxn modelId="{645A47D3-3C1F-4108-A48C-8AC5904D92A7}" type="presOf" srcId="{1BEE69BF-440B-4116-BBDD-464F77220F25}" destId="{8407CEE1-5A7B-4BD0-9691-5551382CA018}" srcOrd="0" destOrd="7" presId="urn:microsoft.com/office/officeart/2005/8/layout/hList1"/>
    <dgm:cxn modelId="{2DA567D4-89E0-4C5E-97CF-B58D609DFF34}" type="presOf" srcId="{B536DEC8-1DF5-4276-A11F-90CF9215E69F}" destId="{02A773F1-4662-4613-AADC-6B9CE7C058FB}" srcOrd="0" destOrd="9" presId="urn:microsoft.com/office/officeart/2005/8/layout/hList1"/>
    <dgm:cxn modelId="{7D36EDD8-4E94-43E8-8E12-D5A8F2356FAE}" srcId="{6D4ACDEA-37F3-4E41-B4E4-589285445C1E}" destId="{47D57242-FF90-4EE6-9743-40C1BC7B724A}" srcOrd="1" destOrd="0" parTransId="{19CD1345-B532-4987-BB7E-A9209033A356}" sibTransId="{FFFF5C97-9038-4D5A-89EC-2CD4275BCACD}"/>
    <dgm:cxn modelId="{B4E8BCE9-9E41-4019-AE94-542EB403B293}" type="presOf" srcId="{8C3E80B9-BF96-48C7-8EE7-6028C9D21573}" destId="{02A773F1-4662-4613-AADC-6B9CE7C058FB}" srcOrd="0" destOrd="2" presId="urn:microsoft.com/office/officeart/2005/8/layout/hList1"/>
    <dgm:cxn modelId="{8F5B2FEA-BF61-4CD5-A8C5-15E1BA77A8CB}" type="presOf" srcId="{6C4EC43F-3638-43A0-B4C2-FCA1018A1CCD}" destId="{8407CEE1-5A7B-4BD0-9691-5551382CA018}" srcOrd="0" destOrd="9" presId="urn:microsoft.com/office/officeart/2005/8/layout/hList1"/>
    <dgm:cxn modelId="{668049EB-1680-4E0F-AB93-E45A5B9BE580}" srcId="{3F4AFABF-6AE1-40DD-B664-E393D02D1E52}" destId="{AC2BF0F4-D9EC-4526-9A3E-977CBC5A5D02}" srcOrd="1" destOrd="0" parTransId="{75C2F2EA-51D9-4E54-8E65-161EF49076EE}" sibTransId="{B2E2ECD7-528E-4F04-8C9A-F59CB9746322}"/>
    <dgm:cxn modelId="{6C1B55EC-3973-47A0-BB0E-40DFBCC99E1B}" srcId="{3F4AFABF-6AE1-40DD-B664-E393D02D1E52}" destId="{09EC61D8-F012-4DB9-BFA9-F7FEAC75DC44}" srcOrd="8" destOrd="0" parTransId="{8B071068-32B3-46F9-B0B7-84B4E97C31C6}" sibTransId="{B04AC7CD-FA74-4B81-BB0F-732E0DC4DA7D}"/>
    <dgm:cxn modelId="{417A7AEF-1DA0-4B78-913A-3381A4E17821}" type="presOf" srcId="{DFA9B45D-B582-4D77-9AE0-1886136B2F88}" destId="{02A773F1-4662-4613-AADC-6B9CE7C058FB}" srcOrd="0" destOrd="3" presId="urn:microsoft.com/office/officeart/2005/8/layout/hList1"/>
    <dgm:cxn modelId="{A934C6F3-33E4-44D3-9807-EDA8FDEB0059}" srcId="{47D57242-FF90-4EE6-9743-40C1BC7B724A}" destId="{0576EE08-5AB4-4CC4-84BB-6439C48394C5}" srcOrd="8" destOrd="0" parTransId="{DB4FFF43-6CD1-4A03-90B6-902C36D48DEE}" sibTransId="{EB89C89D-68E5-4415-83C2-1BBF1F70657C}"/>
    <dgm:cxn modelId="{425325FD-F1EF-45F5-8049-1197D4F9E447}" srcId="{3F4AFABF-6AE1-40DD-B664-E393D02D1E52}" destId="{B12A784D-D0EC-4327-843C-AD0EB4D3DAFC}" srcOrd="4" destOrd="0" parTransId="{35BC8FD4-5E4B-44C5-82CB-A4BC742B50DC}" sibTransId="{5EC56736-63B4-420A-8542-24CFB90906C2}"/>
    <dgm:cxn modelId="{6374D97F-E3F2-4121-B3B5-546BEF3511A9}" type="presParOf" srcId="{0E5F1468-F509-45F0-880A-13E0686DB91F}" destId="{F2137287-EFE6-458A-A43B-4D6C8E5EA3BE}" srcOrd="0" destOrd="0" presId="urn:microsoft.com/office/officeart/2005/8/layout/hList1"/>
    <dgm:cxn modelId="{D3D4DE66-2190-4270-995D-9FA4BDD7F280}" type="presParOf" srcId="{F2137287-EFE6-458A-A43B-4D6C8E5EA3BE}" destId="{1444482B-D3E9-4FBE-A41D-69D4006CA4BA}" srcOrd="0" destOrd="0" presId="urn:microsoft.com/office/officeart/2005/8/layout/hList1"/>
    <dgm:cxn modelId="{216D5C50-9848-40FB-A947-D19870628754}" type="presParOf" srcId="{F2137287-EFE6-458A-A43B-4D6C8E5EA3BE}" destId="{02A773F1-4662-4613-AADC-6B9CE7C058FB}" srcOrd="1" destOrd="0" presId="urn:microsoft.com/office/officeart/2005/8/layout/hList1"/>
    <dgm:cxn modelId="{2FCB0FA4-15CB-4848-82BA-969EAEA7FE40}" type="presParOf" srcId="{0E5F1468-F509-45F0-880A-13E0686DB91F}" destId="{19C4D84A-8DD9-443E-A23F-2CE069A8EE31}" srcOrd="1" destOrd="0" presId="urn:microsoft.com/office/officeart/2005/8/layout/hList1"/>
    <dgm:cxn modelId="{80C49BE6-9619-4349-A54A-7277947E58E0}" type="presParOf" srcId="{0E5F1468-F509-45F0-880A-13E0686DB91F}" destId="{4BA976F1-51F6-4D9E-B715-0CA1AC7DB827}" srcOrd="2" destOrd="0" presId="urn:microsoft.com/office/officeart/2005/8/layout/hList1"/>
    <dgm:cxn modelId="{9F3B0F20-C543-4B1A-A7B3-847739DB845A}" type="presParOf" srcId="{4BA976F1-51F6-4D9E-B715-0CA1AC7DB827}" destId="{14FB2549-50F9-4B93-AC43-1E3E04938677}" srcOrd="0" destOrd="0" presId="urn:microsoft.com/office/officeart/2005/8/layout/hList1"/>
    <dgm:cxn modelId="{088D9E28-871C-4BC3-92F3-ABADDCCE2D3C}" type="presParOf" srcId="{4BA976F1-51F6-4D9E-B715-0CA1AC7DB827}" destId="{8407CEE1-5A7B-4BD0-9691-5551382CA01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44482B-D3E9-4FBE-A41D-69D4006CA4BA}">
      <dsp:nvSpPr>
        <dsp:cNvPr id="0" name=""/>
        <dsp:cNvSpPr/>
      </dsp:nvSpPr>
      <dsp:spPr>
        <a:xfrm>
          <a:off x="65" y="48578"/>
          <a:ext cx="6262898" cy="1152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b="1" kern="1200" dirty="0"/>
            <a:t>🌱 Impacto Ambiental</a:t>
          </a:r>
          <a:endParaRPr lang="pt-BR" sz="4000" kern="1200" dirty="0"/>
        </a:p>
      </dsp:txBody>
      <dsp:txXfrm>
        <a:off x="65" y="48578"/>
        <a:ext cx="6262898" cy="1152000"/>
      </dsp:txXfrm>
    </dsp:sp>
    <dsp:sp modelId="{02A773F1-4662-4613-AADC-6B9CE7C058FB}">
      <dsp:nvSpPr>
        <dsp:cNvPr id="0" name=""/>
        <dsp:cNvSpPr/>
      </dsp:nvSpPr>
      <dsp:spPr>
        <a:xfrm>
          <a:off x="65" y="1200578"/>
          <a:ext cx="6262898" cy="768599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84480" bIns="32004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t-BR" sz="4000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t-BR" sz="4000" kern="1200"/>
            <a:t>Sustentabilidade</a:t>
          </a: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t-BR" sz="4000" kern="1200"/>
            <a:t>Eficiência energética</a:t>
          </a: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t-BR" sz="4000" kern="1200"/>
            <a:t>Energias renováveis</a:t>
          </a: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t-BR" sz="4000" kern="1200"/>
            <a:t>Emissões / carbono</a:t>
          </a: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t-BR" sz="4000" kern="1200"/>
            <a:t>Gestão de resíduos</a:t>
          </a: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t-BR" sz="4000" kern="1200"/>
            <a:t>Reciclagem / reuso</a:t>
          </a: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t-BR" sz="4000" kern="1200" dirty="0"/>
            <a:t>Uso racional da água</a:t>
          </a: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t-BR" sz="4000" kern="1200" dirty="0"/>
            <a:t>Preservação ambiental</a:t>
          </a: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t-BR" sz="4000" kern="1200" dirty="0"/>
            <a:t>Indicadores ambientais</a:t>
          </a:r>
        </a:p>
      </dsp:txBody>
      <dsp:txXfrm>
        <a:off x="65" y="1200578"/>
        <a:ext cx="6262898" cy="7685999"/>
      </dsp:txXfrm>
    </dsp:sp>
    <dsp:sp modelId="{14FB2549-50F9-4B93-AC43-1E3E04938677}">
      <dsp:nvSpPr>
        <dsp:cNvPr id="0" name=""/>
        <dsp:cNvSpPr/>
      </dsp:nvSpPr>
      <dsp:spPr>
        <a:xfrm>
          <a:off x="7139769" y="48578"/>
          <a:ext cx="6262898" cy="1152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b="1" kern="1200" dirty="0"/>
            <a:t>👥 Impacto Social</a:t>
          </a:r>
          <a:endParaRPr lang="pt-BR" sz="4000" kern="1200" dirty="0"/>
        </a:p>
      </dsp:txBody>
      <dsp:txXfrm>
        <a:off x="7139769" y="48578"/>
        <a:ext cx="6262898" cy="1152000"/>
      </dsp:txXfrm>
    </dsp:sp>
    <dsp:sp modelId="{8407CEE1-5A7B-4BD0-9691-5551382CA018}">
      <dsp:nvSpPr>
        <dsp:cNvPr id="0" name=""/>
        <dsp:cNvSpPr/>
      </dsp:nvSpPr>
      <dsp:spPr>
        <a:xfrm>
          <a:off x="7139769" y="1200578"/>
          <a:ext cx="6262898" cy="768599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84480" bIns="32004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t-BR" sz="4000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t-BR" sz="4000" kern="1200"/>
            <a:t>Responsabilidade social</a:t>
          </a: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t-BR" sz="4000" kern="1200"/>
            <a:t>Inclusão / diversidade / equidade</a:t>
          </a: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t-BR" sz="4000" kern="1200"/>
            <a:t>Direitos humanos</a:t>
          </a: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t-BR" sz="4000" kern="1200"/>
            <a:t>Acessibilidade</a:t>
          </a: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t-BR" sz="4000" kern="1200"/>
            <a:t>Experiência do paciente</a:t>
          </a: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t-BR" sz="4000" kern="1200"/>
            <a:t>Comunidade local</a:t>
          </a: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t-BR" sz="4000" kern="1200" dirty="0"/>
            <a:t>Segurança do paciente</a:t>
          </a: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t-BR" sz="4000" kern="1200" dirty="0"/>
            <a:t>Ética / transparência</a:t>
          </a: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pt-BR" sz="4000" kern="1200" dirty="0"/>
            <a:t>Indicadores sociais</a:t>
          </a:r>
        </a:p>
      </dsp:txBody>
      <dsp:txXfrm>
        <a:off x="7139769" y="1200578"/>
        <a:ext cx="6262898" cy="7685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746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746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C0766-3F84-4A5E-A859-F335EB03DD47}" type="datetimeFigureOut">
              <a:rPr lang="pt-BR" smtClean="0"/>
              <a:t>25/08/2025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661150" y="1433513"/>
            <a:ext cx="6781800" cy="3867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2009775" y="5516563"/>
            <a:ext cx="16084550" cy="45132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0887075"/>
            <a:ext cx="8712200" cy="574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11387138" y="10887075"/>
            <a:ext cx="8712200" cy="574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1B67E-DD16-4B70-BDA0-77680351E1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6570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C588A4-BF90-E5CE-3892-7D20F6C6F6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C8C6C5-CFAF-ACB6-2AA8-413199C15C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F81BBD-8298-D425-E859-A6E99EA2E7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1E5FD8-D8CD-2D05-19D2-6BB3ED6468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98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C96254-102A-63EE-A886-AC107F280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B48605-339C-5CFC-E2D2-DBC3147063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DDBFED-C85C-C733-8BD2-51456F40E7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9E4882-53A1-E5CF-EBDB-9ECCE053A0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6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C3A33-472D-9882-026B-4EB1F0710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4004ED-787B-CD14-3BBC-DD79A29B81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A4861C-BF41-758A-0D97-47D7FC5131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AAD167-DA60-919D-6F27-1CAA34D84E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10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2C1317-FADB-661E-2530-503DF7E315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4191D4-1809-76C3-802E-E60064F67E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8E84B6-AA41-7527-4416-2674418CDC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509B25-9852-7BE0-1238-878464560C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177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B473C4-4FE1-5085-973D-F961C38C9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B0A106-9128-5045-789C-FC54F2CE89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0EC9AD-86B0-3F7C-8D89-8724142DB3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5C2190-DF46-370D-4548-B91DAC46F4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38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D51091-DB82-BA36-1F68-1B17B789F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6C06A4-9770-717C-D8CC-84D21ACCA4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702626-6C94-5C91-FA12-A378A3D81D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B0B477-2DC4-4238-ED90-6AEBB40672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464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40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357B1-A2B2-38D2-C7BC-940EBD7CB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BFC51C-4EE7-7D3F-AA16-1A103FA03A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A0A767-8C33-51A2-1D38-590C2BFFFA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ECAD8C-D6F0-F40E-D42D-037438E61B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813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4FC4E-03A5-96CD-260F-EDCB3C27F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9662E5-CC07-A301-FE15-407C11ED69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534BB2-9389-DC01-C3D1-CEEF52C965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C983C7-E2D5-7CCA-2891-458B003376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52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1F21D8-EC57-4590-7568-01C64B92D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53DEDE-3E63-E540-7B6D-526BD48331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FA0ED2-1E99-C320-2308-CB95905DC3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E9C9CC-9CDE-1095-EE38-63E89EA661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94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AF621E-32D9-6B4A-E923-B11CB6C76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03248F-39F1-3A75-DC82-383EA50E7F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E553A0-A7A4-FFE1-76F5-CD3628598E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D15D05-6C6C-632D-DBE6-32434FF541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93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11271-B1E0-B39B-BDF5-55FB8E8FA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B2D5AF-1833-5BD4-6675-ADB334999F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8440C3-B1CE-23EB-8EDF-5197F8E608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FE6232-A025-C5E0-85A6-8792F4520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81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35426"/>
            <a:ext cx="17088486" cy="23949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800" b="1" i="0">
                <a:solidFill>
                  <a:srgbClr val="F6F5F4"/>
                </a:solidFill>
                <a:latin typeface="Raleway"/>
                <a:cs typeface="Ralew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86576"/>
            <a:ext cx="14072870" cy="2851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50" b="0" i="0">
                <a:solidFill>
                  <a:srgbClr val="575B5C"/>
                </a:solidFill>
                <a:latin typeface="Raleway"/>
                <a:cs typeface="Raleway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800" b="1" i="0">
                <a:solidFill>
                  <a:srgbClr val="F6F5F4"/>
                </a:solidFill>
                <a:latin typeface="Raleway"/>
                <a:cs typeface="Ralew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50" b="0" i="0">
                <a:solidFill>
                  <a:srgbClr val="575B5C"/>
                </a:solidFill>
                <a:latin typeface="Raleway"/>
                <a:cs typeface="Raleway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800" b="1" i="0">
                <a:solidFill>
                  <a:srgbClr val="F6F5F4"/>
                </a:solidFill>
                <a:latin typeface="Raleway"/>
                <a:cs typeface="Ralew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23058"/>
            <a:ext cx="8745284" cy="75270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23058"/>
            <a:ext cx="8745284" cy="75270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800" b="1" i="0">
                <a:solidFill>
                  <a:srgbClr val="F6F5F4"/>
                </a:solidFill>
                <a:latin typeface="Raleway"/>
                <a:cs typeface="Ralew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0104100" cy="1146175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20104100" cy="11461750"/>
          </a:xfrm>
          <a:prstGeom prst="rect">
            <a:avLst/>
          </a:prstGeom>
          <a:solidFill>
            <a:srgbClr val="FAF9F5"/>
          </a:solidFill>
          <a:ln/>
        </p:spPr>
      </p:sp>
    </p:spTree>
    <p:extLst>
      <p:ext uri="{BB962C8B-B14F-4D97-AF65-F5344CB8AC3E}">
        <p14:creationId xmlns:p14="http://schemas.microsoft.com/office/powerpoint/2010/main" val="545656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0104100" cy="1146175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20104100" cy="11461750"/>
          </a:xfrm>
          <a:prstGeom prst="rect">
            <a:avLst/>
          </a:prstGeom>
          <a:solidFill>
            <a:srgbClr val="FAF9F5"/>
          </a:solidFill>
          <a:ln/>
        </p:spPr>
      </p:sp>
    </p:spTree>
    <p:extLst>
      <p:ext uri="{BB962C8B-B14F-4D97-AF65-F5344CB8AC3E}">
        <p14:creationId xmlns:p14="http://schemas.microsoft.com/office/powerpoint/2010/main" val="1331021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20104100" cy="11461750"/>
          </a:xfrm>
          <a:prstGeom prst="rect">
            <a:avLst/>
          </a:prstGeom>
          <a:solidFill>
            <a:srgbClr val="C7E0E7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20104100" cy="11461750"/>
          </a:xfrm>
          <a:prstGeom prst="rect">
            <a:avLst/>
          </a:prstGeom>
          <a:solidFill>
            <a:srgbClr val="FAF9F5"/>
          </a:solidFill>
          <a:ln/>
        </p:spPr>
      </p:sp>
    </p:spTree>
    <p:extLst>
      <p:ext uri="{BB962C8B-B14F-4D97-AF65-F5344CB8AC3E}">
        <p14:creationId xmlns:p14="http://schemas.microsoft.com/office/powerpoint/2010/main" val="28517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5"/>
            <a:ext cx="20104735" cy="11442065"/>
          </a:xfrm>
          <a:custGeom>
            <a:avLst/>
            <a:gdLst/>
            <a:ahLst/>
            <a:cxnLst/>
            <a:rect l="l" t="t" r="r" b="b"/>
            <a:pathLst>
              <a:path w="20104735" h="11442065">
                <a:moveTo>
                  <a:pt x="20104130" y="0"/>
                </a:moveTo>
                <a:lnTo>
                  <a:pt x="0" y="0"/>
                </a:lnTo>
                <a:lnTo>
                  <a:pt x="0" y="11441954"/>
                </a:lnTo>
                <a:lnTo>
                  <a:pt x="20104130" y="11441954"/>
                </a:lnTo>
                <a:lnTo>
                  <a:pt x="20104130" y="0"/>
                </a:lnTo>
                <a:close/>
              </a:path>
            </a:pathLst>
          </a:custGeom>
          <a:solidFill>
            <a:srgbClr val="F6F5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967496" y="17"/>
            <a:ext cx="14137005" cy="2711450"/>
          </a:xfrm>
          <a:custGeom>
            <a:avLst/>
            <a:gdLst/>
            <a:ahLst/>
            <a:cxnLst/>
            <a:rect l="l" t="t" r="r" b="b"/>
            <a:pathLst>
              <a:path w="14137005" h="2711450">
                <a:moveTo>
                  <a:pt x="14136602" y="0"/>
                </a:moveTo>
                <a:lnTo>
                  <a:pt x="0" y="0"/>
                </a:lnTo>
                <a:lnTo>
                  <a:pt x="0" y="1042536"/>
                </a:lnTo>
                <a:lnTo>
                  <a:pt x="686" y="1090877"/>
                </a:lnTo>
                <a:lnTo>
                  <a:pt x="2734" y="1138876"/>
                </a:lnTo>
                <a:lnTo>
                  <a:pt x="6125" y="1186517"/>
                </a:lnTo>
                <a:lnTo>
                  <a:pt x="10839" y="1233779"/>
                </a:lnTo>
                <a:lnTo>
                  <a:pt x="16859" y="1280645"/>
                </a:lnTo>
                <a:lnTo>
                  <a:pt x="24166" y="1327095"/>
                </a:lnTo>
                <a:lnTo>
                  <a:pt x="32741" y="1373113"/>
                </a:lnTo>
                <a:lnTo>
                  <a:pt x="42566" y="1418678"/>
                </a:lnTo>
                <a:lnTo>
                  <a:pt x="53622" y="1463772"/>
                </a:lnTo>
                <a:lnTo>
                  <a:pt x="65891" y="1508377"/>
                </a:lnTo>
                <a:lnTo>
                  <a:pt x="79354" y="1552475"/>
                </a:lnTo>
                <a:lnTo>
                  <a:pt x="93993" y="1596046"/>
                </a:lnTo>
                <a:lnTo>
                  <a:pt x="109788" y="1639072"/>
                </a:lnTo>
                <a:lnTo>
                  <a:pt x="126723" y="1681535"/>
                </a:lnTo>
                <a:lnTo>
                  <a:pt x="144777" y="1723416"/>
                </a:lnTo>
                <a:lnTo>
                  <a:pt x="163932" y="1764696"/>
                </a:lnTo>
                <a:lnTo>
                  <a:pt x="184171" y="1805358"/>
                </a:lnTo>
                <a:lnTo>
                  <a:pt x="205473" y="1845381"/>
                </a:lnTo>
                <a:lnTo>
                  <a:pt x="227822" y="1884749"/>
                </a:lnTo>
                <a:lnTo>
                  <a:pt x="251197" y="1923441"/>
                </a:lnTo>
                <a:lnTo>
                  <a:pt x="275582" y="1961441"/>
                </a:lnTo>
                <a:lnTo>
                  <a:pt x="300956" y="1998729"/>
                </a:lnTo>
                <a:lnTo>
                  <a:pt x="327302" y="2035286"/>
                </a:lnTo>
                <a:lnTo>
                  <a:pt x="354601" y="2071094"/>
                </a:lnTo>
                <a:lnTo>
                  <a:pt x="382834" y="2106135"/>
                </a:lnTo>
                <a:lnTo>
                  <a:pt x="411983" y="2140390"/>
                </a:lnTo>
                <a:lnTo>
                  <a:pt x="442030" y="2173840"/>
                </a:lnTo>
                <a:lnTo>
                  <a:pt x="472955" y="2206467"/>
                </a:lnTo>
                <a:lnTo>
                  <a:pt x="504741" y="2238253"/>
                </a:lnTo>
                <a:lnTo>
                  <a:pt x="537368" y="2269178"/>
                </a:lnTo>
                <a:lnTo>
                  <a:pt x="570818" y="2299224"/>
                </a:lnTo>
                <a:lnTo>
                  <a:pt x="605073" y="2328373"/>
                </a:lnTo>
                <a:lnTo>
                  <a:pt x="640114" y="2356606"/>
                </a:lnTo>
                <a:lnTo>
                  <a:pt x="675922" y="2383905"/>
                </a:lnTo>
                <a:lnTo>
                  <a:pt x="712480" y="2410251"/>
                </a:lnTo>
                <a:lnTo>
                  <a:pt x="749767" y="2435625"/>
                </a:lnTo>
                <a:lnTo>
                  <a:pt x="787767" y="2460009"/>
                </a:lnTo>
                <a:lnTo>
                  <a:pt x="826459" y="2483385"/>
                </a:lnTo>
                <a:lnTo>
                  <a:pt x="865827" y="2505733"/>
                </a:lnTo>
                <a:lnTo>
                  <a:pt x="905851" y="2527036"/>
                </a:lnTo>
                <a:lnTo>
                  <a:pt x="946512" y="2547274"/>
                </a:lnTo>
                <a:lnTo>
                  <a:pt x="987792" y="2566429"/>
                </a:lnTo>
                <a:lnTo>
                  <a:pt x="1029673" y="2584483"/>
                </a:lnTo>
                <a:lnTo>
                  <a:pt x="1072136" y="2601417"/>
                </a:lnTo>
                <a:lnTo>
                  <a:pt x="1115162" y="2617213"/>
                </a:lnTo>
                <a:lnTo>
                  <a:pt x="1158733" y="2631852"/>
                </a:lnTo>
                <a:lnTo>
                  <a:pt x="1202830" y="2645315"/>
                </a:lnTo>
                <a:lnTo>
                  <a:pt x="1247435" y="2657583"/>
                </a:lnTo>
                <a:lnTo>
                  <a:pt x="1292529" y="2668640"/>
                </a:lnTo>
                <a:lnTo>
                  <a:pt x="1338094" y="2678464"/>
                </a:lnTo>
                <a:lnTo>
                  <a:pt x="1384111" y="2687039"/>
                </a:lnTo>
                <a:lnTo>
                  <a:pt x="1430562" y="2694346"/>
                </a:lnTo>
                <a:lnTo>
                  <a:pt x="1477427" y="2700366"/>
                </a:lnTo>
                <a:lnTo>
                  <a:pt x="1524689" y="2705080"/>
                </a:lnTo>
                <a:lnTo>
                  <a:pt x="1572329" y="2708471"/>
                </a:lnTo>
                <a:lnTo>
                  <a:pt x="1620328" y="2710519"/>
                </a:lnTo>
                <a:lnTo>
                  <a:pt x="1668668" y="2711205"/>
                </a:lnTo>
                <a:lnTo>
                  <a:pt x="14136602" y="2711205"/>
                </a:lnTo>
                <a:lnTo>
                  <a:pt x="14136602" y="0"/>
                </a:lnTo>
                <a:close/>
              </a:path>
            </a:pathLst>
          </a:custGeom>
          <a:solidFill>
            <a:srgbClr val="316A6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92491" y="878652"/>
            <a:ext cx="3286031" cy="14082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12443" y="472662"/>
            <a:ext cx="5460372" cy="1619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800" b="1" i="0">
                <a:solidFill>
                  <a:srgbClr val="F6F5F4"/>
                </a:solidFill>
                <a:latin typeface="Raleway"/>
                <a:cs typeface="Ralew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29055" y="3804508"/>
            <a:ext cx="8311515" cy="5879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50" b="0" i="0">
                <a:solidFill>
                  <a:srgbClr val="575B5C"/>
                </a:solidFill>
                <a:latin typeface="Raleway"/>
                <a:cs typeface="Raleway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606278"/>
            <a:ext cx="6433312" cy="570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606278"/>
            <a:ext cx="4623943" cy="570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606278"/>
            <a:ext cx="4623943" cy="570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9" r:id="rId7"/>
    <p:sldLayoutId id="2147483670" r:id="rId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8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1.xml"/><Relationship Id="rId5" Type="http://schemas.openxmlformats.org/officeDocument/2006/relationships/image" Target="../media/image38.png"/><Relationship Id="rId10" Type="http://schemas.microsoft.com/office/2007/relationships/diagramDrawing" Target="../diagrams/drawing1.xml"/><Relationship Id="rId4" Type="http://schemas.openxmlformats.org/officeDocument/2006/relationships/image" Target="../media/image36.png"/><Relationship Id="rId9" Type="http://schemas.openxmlformats.org/officeDocument/2006/relationships/diagramColors" Target="../diagrams/colors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ona.com.br/" TargetMode="External"/><Relationship Id="rId5" Type="http://schemas.openxmlformats.org/officeDocument/2006/relationships/hyperlink" Target="mailto:ona@ona.org.br" TargetMode="Externa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925921"/>
            <a:ext cx="20034250" cy="2476500"/>
          </a:xfrm>
          <a:custGeom>
            <a:avLst/>
            <a:gdLst/>
            <a:ahLst/>
            <a:cxnLst/>
            <a:rect l="l" t="t" r="r" b="b"/>
            <a:pathLst>
              <a:path w="20034250" h="2476500">
                <a:moveTo>
                  <a:pt x="0" y="2476087"/>
                </a:moveTo>
                <a:lnTo>
                  <a:pt x="20033918" y="2476087"/>
                </a:lnTo>
                <a:lnTo>
                  <a:pt x="20033918" y="0"/>
                </a:lnTo>
                <a:lnTo>
                  <a:pt x="0" y="0"/>
                </a:lnTo>
                <a:lnTo>
                  <a:pt x="0" y="2476087"/>
                </a:lnTo>
                <a:close/>
              </a:path>
            </a:pathLst>
          </a:custGeom>
          <a:solidFill>
            <a:srgbClr val="F6F5F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14"/>
            <a:ext cx="20104735" cy="11402060"/>
            <a:chOff x="0" y="14"/>
            <a:chExt cx="20104735" cy="11402060"/>
          </a:xfrm>
        </p:grpSpPr>
        <p:sp>
          <p:nvSpPr>
            <p:cNvPr id="4" name="object 4"/>
            <p:cNvSpPr/>
            <p:nvPr/>
          </p:nvSpPr>
          <p:spPr>
            <a:xfrm>
              <a:off x="0" y="14"/>
              <a:ext cx="20034250" cy="8013700"/>
            </a:xfrm>
            <a:custGeom>
              <a:avLst/>
              <a:gdLst/>
              <a:ahLst/>
              <a:cxnLst/>
              <a:rect l="l" t="t" r="r" b="b"/>
              <a:pathLst>
                <a:path w="20034250" h="8013700">
                  <a:moveTo>
                    <a:pt x="0" y="8013458"/>
                  </a:moveTo>
                  <a:lnTo>
                    <a:pt x="20033918" y="8013458"/>
                  </a:lnTo>
                  <a:lnTo>
                    <a:pt x="20033918" y="0"/>
                  </a:lnTo>
                  <a:lnTo>
                    <a:pt x="0" y="0"/>
                  </a:lnTo>
                  <a:lnTo>
                    <a:pt x="0" y="8013458"/>
                  </a:lnTo>
                  <a:close/>
                </a:path>
              </a:pathLst>
            </a:custGeom>
            <a:solidFill>
              <a:srgbClr val="F6F5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8013473"/>
              <a:ext cx="20034250" cy="912494"/>
            </a:xfrm>
            <a:custGeom>
              <a:avLst/>
              <a:gdLst/>
              <a:ahLst/>
              <a:cxnLst/>
              <a:rect l="l" t="t" r="r" b="b"/>
              <a:pathLst>
                <a:path w="20034250" h="912495">
                  <a:moveTo>
                    <a:pt x="20033918" y="0"/>
                  </a:moveTo>
                  <a:lnTo>
                    <a:pt x="0" y="0"/>
                  </a:lnTo>
                  <a:lnTo>
                    <a:pt x="0" y="912448"/>
                  </a:lnTo>
                  <a:lnTo>
                    <a:pt x="20033918" y="912448"/>
                  </a:lnTo>
                  <a:lnTo>
                    <a:pt x="20033918" y="0"/>
                  </a:lnTo>
                  <a:close/>
                </a:path>
              </a:pathLst>
            </a:custGeom>
            <a:solidFill>
              <a:srgbClr val="316A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28063" y="2491133"/>
              <a:ext cx="9825861" cy="421107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916350" y="2468181"/>
              <a:ext cx="6187750" cy="893382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8730931" y="5858580"/>
              <a:ext cx="958215" cy="4841875"/>
            </a:xfrm>
            <a:custGeom>
              <a:avLst/>
              <a:gdLst/>
              <a:ahLst/>
              <a:cxnLst/>
              <a:rect l="l" t="t" r="r" b="b"/>
              <a:pathLst>
                <a:path w="958215" h="4841875">
                  <a:moveTo>
                    <a:pt x="0" y="0"/>
                  </a:moveTo>
                  <a:lnTo>
                    <a:pt x="50681" y="1120596"/>
                  </a:lnTo>
                  <a:lnTo>
                    <a:pt x="86300" y="1762039"/>
                  </a:lnTo>
                  <a:lnTo>
                    <a:pt x="123711" y="2165445"/>
                  </a:lnTo>
                  <a:lnTo>
                    <a:pt x="179765" y="2571936"/>
                  </a:lnTo>
                  <a:lnTo>
                    <a:pt x="280877" y="3227094"/>
                  </a:lnTo>
                  <a:lnTo>
                    <a:pt x="402254" y="3973804"/>
                  </a:lnTo>
                  <a:lnTo>
                    <a:pt x="504194" y="4586929"/>
                  </a:lnTo>
                  <a:lnTo>
                    <a:pt x="546997" y="4841334"/>
                  </a:lnTo>
                  <a:lnTo>
                    <a:pt x="957703" y="4841334"/>
                  </a:lnTo>
                  <a:lnTo>
                    <a:pt x="878281" y="3883234"/>
                  </a:lnTo>
                  <a:lnTo>
                    <a:pt x="831396" y="3320346"/>
                  </a:lnTo>
                  <a:lnTo>
                    <a:pt x="798677" y="2933501"/>
                  </a:lnTo>
                  <a:lnTo>
                    <a:pt x="761755" y="2503528"/>
                  </a:lnTo>
                  <a:lnTo>
                    <a:pt x="734594" y="1785266"/>
                  </a:lnTo>
                  <a:lnTo>
                    <a:pt x="741537" y="980650"/>
                  </a:lnTo>
                  <a:lnTo>
                    <a:pt x="761306" y="325180"/>
                  </a:lnTo>
                  <a:lnTo>
                    <a:pt x="772624" y="543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86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730931" y="5858580"/>
              <a:ext cx="958215" cy="4841875"/>
            </a:xfrm>
            <a:custGeom>
              <a:avLst/>
              <a:gdLst/>
              <a:ahLst/>
              <a:cxnLst/>
              <a:rect l="l" t="t" r="r" b="b"/>
              <a:pathLst>
                <a:path w="958215" h="4841875">
                  <a:moveTo>
                    <a:pt x="0" y="0"/>
                  </a:moveTo>
                  <a:lnTo>
                    <a:pt x="50681" y="1120596"/>
                  </a:lnTo>
                  <a:lnTo>
                    <a:pt x="86300" y="1762039"/>
                  </a:lnTo>
                  <a:lnTo>
                    <a:pt x="123711" y="2165445"/>
                  </a:lnTo>
                  <a:lnTo>
                    <a:pt x="179765" y="2571936"/>
                  </a:lnTo>
                  <a:lnTo>
                    <a:pt x="280877" y="3227094"/>
                  </a:lnTo>
                  <a:lnTo>
                    <a:pt x="402254" y="3973804"/>
                  </a:lnTo>
                  <a:lnTo>
                    <a:pt x="504194" y="4586929"/>
                  </a:lnTo>
                  <a:lnTo>
                    <a:pt x="546997" y="4841334"/>
                  </a:lnTo>
                  <a:lnTo>
                    <a:pt x="957703" y="4841334"/>
                  </a:lnTo>
                  <a:lnTo>
                    <a:pt x="878281" y="3883234"/>
                  </a:lnTo>
                  <a:lnTo>
                    <a:pt x="831396" y="3320346"/>
                  </a:lnTo>
                  <a:lnTo>
                    <a:pt x="798677" y="2933501"/>
                  </a:lnTo>
                  <a:lnTo>
                    <a:pt x="761755" y="2503528"/>
                  </a:lnTo>
                  <a:lnTo>
                    <a:pt x="734594" y="1785266"/>
                  </a:lnTo>
                  <a:lnTo>
                    <a:pt x="741537" y="980650"/>
                  </a:lnTo>
                  <a:lnTo>
                    <a:pt x="761306" y="325180"/>
                  </a:lnTo>
                  <a:lnTo>
                    <a:pt x="772624" y="543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522660" y="10458182"/>
              <a:ext cx="2190115" cy="273685"/>
            </a:xfrm>
            <a:custGeom>
              <a:avLst/>
              <a:gdLst/>
              <a:ahLst/>
              <a:cxnLst/>
              <a:rect l="l" t="t" r="r" b="b"/>
              <a:pathLst>
                <a:path w="2190115" h="273684">
                  <a:moveTo>
                    <a:pt x="473011" y="130721"/>
                  </a:moveTo>
                  <a:lnTo>
                    <a:pt x="1841" y="0"/>
                  </a:lnTo>
                  <a:lnTo>
                    <a:pt x="0" y="159092"/>
                  </a:lnTo>
                  <a:lnTo>
                    <a:pt x="413600" y="273100"/>
                  </a:lnTo>
                  <a:lnTo>
                    <a:pt x="473011" y="130721"/>
                  </a:lnTo>
                  <a:close/>
                </a:path>
                <a:path w="2190115" h="273684">
                  <a:moveTo>
                    <a:pt x="2189848" y="105511"/>
                  </a:moveTo>
                  <a:lnTo>
                    <a:pt x="1648968" y="96215"/>
                  </a:lnTo>
                  <a:lnTo>
                    <a:pt x="1705952" y="250012"/>
                  </a:lnTo>
                  <a:lnTo>
                    <a:pt x="2189848" y="250012"/>
                  </a:lnTo>
                  <a:lnTo>
                    <a:pt x="2189848" y="105511"/>
                  </a:lnTo>
                  <a:close/>
                </a:path>
              </a:pathLst>
            </a:custGeom>
            <a:solidFill>
              <a:srgbClr val="5986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063242" y="3064155"/>
              <a:ext cx="44450" cy="63500"/>
            </a:xfrm>
            <a:custGeom>
              <a:avLst/>
              <a:gdLst/>
              <a:ahLst/>
              <a:cxnLst/>
              <a:rect l="l" t="t" r="r" b="b"/>
              <a:pathLst>
                <a:path w="44450" h="63500">
                  <a:moveTo>
                    <a:pt x="30160" y="0"/>
                  </a:moveTo>
                  <a:lnTo>
                    <a:pt x="1522" y="26520"/>
                  </a:lnTo>
                  <a:lnTo>
                    <a:pt x="0" y="39251"/>
                  </a:lnTo>
                  <a:lnTo>
                    <a:pt x="1915" y="50416"/>
                  </a:lnTo>
                  <a:lnTo>
                    <a:pt x="6816" y="58847"/>
                  </a:lnTo>
                  <a:lnTo>
                    <a:pt x="14254" y="63377"/>
                  </a:lnTo>
                  <a:lnTo>
                    <a:pt x="22939" y="62924"/>
                  </a:lnTo>
                  <a:lnTo>
                    <a:pt x="31250" y="57774"/>
                  </a:lnTo>
                  <a:lnTo>
                    <a:pt x="38221" y="48796"/>
                  </a:lnTo>
                  <a:lnTo>
                    <a:pt x="42885" y="36857"/>
                  </a:lnTo>
                  <a:lnTo>
                    <a:pt x="44284" y="24125"/>
                  </a:lnTo>
                  <a:lnTo>
                    <a:pt x="42383" y="12960"/>
                  </a:lnTo>
                  <a:lnTo>
                    <a:pt x="37552" y="4529"/>
                  </a:lnTo>
                  <a:lnTo>
                    <a:pt x="30160" y="0"/>
                  </a:lnTo>
                  <a:close/>
                </a:path>
              </a:pathLst>
            </a:custGeom>
            <a:solidFill>
              <a:srgbClr val="1C2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847085" y="3014147"/>
              <a:ext cx="121687" cy="22379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8830785" y="2904578"/>
              <a:ext cx="365125" cy="147955"/>
            </a:xfrm>
            <a:custGeom>
              <a:avLst/>
              <a:gdLst/>
              <a:ahLst/>
              <a:cxnLst/>
              <a:rect l="l" t="t" r="r" b="b"/>
              <a:pathLst>
                <a:path w="365125" h="147955">
                  <a:moveTo>
                    <a:pt x="101422" y="9118"/>
                  </a:moveTo>
                  <a:lnTo>
                    <a:pt x="100622" y="6311"/>
                  </a:lnTo>
                  <a:lnTo>
                    <a:pt x="97167" y="1854"/>
                  </a:lnTo>
                  <a:lnTo>
                    <a:pt x="94640" y="393"/>
                  </a:lnTo>
                  <a:lnTo>
                    <a:pt x="91833" y="0"/>
                  </a:lnTo>
                  <a:lnTo>
                    <a:pt x="79209" y="25"/>
                  </a:lnTo>
                  <a:lnTo>
                    <a:pt x="31419" y="14782"/>
                  </a:lnTo>
                  <a:lnTo>
                    <a:pt x="1092" y="41490"/>
                  </a:lnTo>
                  <a:lnTo>
                    <a:pt x="0" y="44157"/>
                  </a:lnTo>
                  <a:lnTo>
                    <a:pt x="0" y="49695"/>
                  </a:lnTo>
                  <a:lnTo>
                    <a:pt x="9118" y="56997"/>
                  </a:lnTo>
                  <a:lnTo>
                    <a:pt x="11036" y="57226"/>
                  </a:lnTo>
                  <a:lnTo>
                    <a:pt x="12979" y="56984"/>
                  </a:lnTo>
                  <a:lnTo>
                    <a:pt x="16586" y="55587"/>
                  </a:lnTo>
                  <a:lnTo>
                    <a:pt x="18186" y="54470"/>
                  </a:lnTo>
                  <a:lnTo>
                    <a:pt x="26085" y="45580"/>
                  </a:lnTo>
                  <a:lnTo>
                    <a:pt x="33515" y="38989"/>
                  </a:lnTo>
                  <a:lnTo>
                    <a:pt x="69392" y="22631"/>
                  </a:lnTo>
                  <a:lnTo>
                    <a:pt x="89192" y="21196"/>
                  </a:lnTo>
                  <a:lnTo>
                    <a:pt x="91986" y="21437"/>
                  </a:lnTo>
                  <a:lnTo>
                    <a:pt x="94767" y="20612"/>
                  </a:lnTo>
                  <a:lnTo>
                    <a:pt x="99199" y="17183"/>
                  </a:lnTo>
                  <a:lnTo>
                    <a:pt x="100660" y="14693"/>
                  </a:lnTo>
                  <a:lnTo>
                    <a:pt x="101130" y="11925"/>
                  </a:lnTo>
                  <a:lnTo>
                    <a:pt x="101422" y="9118"/>
                  </a:lnTo>
                  <a:close/>
                </a:path>
                <a:path w="365125" h="147955">
                  <a:moveTo>
                    <a:pt x="364705" y="138620"/>
                  </a:moveTo>
                  <a:lnTo>
                    <a:pt x="343725" y="101244"/>
                  </a:lnTo>
                  <a:lnTo>
                    <a:pt x="302475" y="73177"/>
                  </a:lnTo>
                  <a:lnTo>
                    <a:pt x="289052" y="69189"/>
                  </a:lnTo>
                  <a:lnTo>
                    <a:pt x="287642" y="69189"/>
                  </a:lnTo>
                  <a:lnTo>
                    <a:pt x="277507" y="80746"/>
                  </a:lnTo>
                  <a:lnTo>
                    <a:pt x="278168" y="83616"/>
                  </a:lnTo>
                  <a:lnTo>
                    <a:pt x="281444" y="88290"/>
                  </a:lnTo>
                  <a:lnTo>
                    <a:pt x="283921" y="89890"/>
                  </a:lnTo>
                  <a:lnTo>
                    <a:pt x="286715" y="90398"/>
                  </a:lnTo>
                  <a:lnTo>
                    <a:pt x="296176" y="93497"/>
                  </a:lnTo>
                  <a:lnTo>
                    <a:pt x="328472" y="116052"/>
                  </a:lnTo>
                  <a:lnTo>
                    <a:pt x="344716" y="143141"/>
                  </a:lnTo>
                  <a:lnTo>
                    <a:pt x="345973" y="144741"/>
                  </a:lnTo>
                  <a:lnTo>
                    <a:pt x="349148" y="147078"/>
                  </a:lnTo>
                  <a:lnTo>
                    <a:pt x="351028" y="147777"/>
                  </a:lnTo>
                  <a:lnTo>
                    <a:pt x="353021" y="147929"/>
                  </a:lnTo>
                  <a:lnTo>
                    <a:pt x="354723" y="147929"/>
                  </a:lnTo>
                  <a:lnTo>
                    <a:pt x="356425" y="147662"/>
                  </a:lnTo>
                  <a:lnTo>
                    <a:pt x="358051" y="147142"/>
                  </a:lnTo>
                  <a:lnTo>
                    <a:pt x="360616" y="145973"/>
                  </a:lnTo>
                  <a:lnTo>
                    <a:pt x="362635" y="143865"/>
                  </a:lnTo>
                  <a:lnTo>
                    <a:pt x="364705" y="138620"/>
                  </a:lnTo>
                  <a:close/>
                </a:path>
              </a:pathLst>
            </a:custGeom>
            <a:solidFill>
              <a:srgbClr val="1C2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261103" y="10906760"/>
              <a:ext cx="118341" cy="10926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415890" y="10781746"/>
              <a:ext cx="131753" cy="14146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9462492" y="4100480"/>
              <a:ext cx="641985" cy="1927225"/>
            </a:xfrm>
            <a:custGeom>
              <a:avLst/>
              <a:gdLst/>
              <a:ahLst/>
              <a:cxnLst/>
              <a:rect l="l" t="t" r="r" b="b"/>
              <a:pathLst>
                <a:path w="641984" h="1927225">
                  <a:moveTo>
                    <a:pt x="280246" y="0"/>
                  </a:moveTo>
                  <a:lnTo>
                    <a:pt x="0" y="193822"/>
                  </a:lnTo>
                  <a:lnTo>
                    <a:pt x="25221" y="232675"/>
                  </a:lnTo>
                  <a:lnTo>
                    <a:pt x="50800" y="272418"/>
                  </a:lnTo>
                  <a:lnTo>
                    <a:pt x="76522" y="312859"/>
                  </a:lnTo>
                  <a:lnTo>
                    <a:pt x="102171" y="353809"/>
                  </a:lnTo>
                  <a:lnTo>
                    <a:pt x="127630" y="395238"/>
                  </a:lnTo>
                  <a:lnTo>
                    <a:pt x="152533" y="436388"/>
                  </a:lnTo>
                  <a:lnTo>
                    <a:pt x="177226" y="477664"/>
                  </a:lnTo>
                  <a:lnTo>
                    <a:pt x="201562" y="518992"/>
                  </a:lnTo>
                  <a:lnTo>
                    <a:pt x="225492" y="560459"/>
                  </a:lnTo>
                  <a:lnTo>
                    <a:pt x="248965" y="602155"/>
                  </a:lnTo>
                  <a:lnTo>
                    <a:pt x="274529" y="647162"/>
                  </a:lnTo>
                  <a:lnTo>
                    <a:pt x="299268" y="692609"/>
                  </a:lnTo>
                  <a:lnTo>
                    <a:pt x="323176" y="738487"/>
                  </a:lnTo>
                  <a:lnTo>
                    <a:pt x="346250" y="784784"/>
                  </a:lnTo>
                  <a:lnTo>
                    <a:pt x="368482" y="831488"/>
                  </a:lnTo>
                  <a:lnTo>
                    <a:pt x="389867" y="878588"/>
                  </a:lnTo>
                  <a:lnTo>
                    <a:pt x="410400" y="926073"/>
                  </a:lnTo>
                  <a:lnTo>
                    <a:pt x="430076" y="973931"/>
                  </a:lnTo>
                  <a:lnTo>
                    <a:pt x="448888" y="1022151"/>
                  </a:lnTo>
                  <a:lnTo>
                    <a:pt x="461938" y="1061041"/>
                  </a:lnTo>
                  <a:lnTo>
                    <a:pt x="473267" y="1100364"/>
                  </a:lnTo>
                  <a:lnTo>
                    <a:pt x="476726" y="1112834"/>
                  </a:lnTo>
                  <a:lnTo>
                    <a:pt x="478582" y="1118927"/>
                  </a:lnTo>
                  <a:lnTo>
                    <a:pt x="481129" y="1135568"/>
                  </a:lnTo>
                  <a:lnTo>
                    <a:pt x="481978" y="1152337"/>
                  </a:lnTo>
                  <a:lnTo>
                    <a:pt x="481129" y="1169104"/>
                  </a:lnTo>
                  <a:lnTo>
                    <a:pt x="473994" y="1211282"/>
                  </a:lnTo>
                  <a:lnTo>
                    <a:pt x="461791" y="1261690"/>
                  </a:lnTo>
                  <a:lnTo>
                    <a:pt x="445732" y="1313084"/>
                  </a:lnTo>
                  <a:lnTo>
                    <a:pt x="427042" y="1366851"/>
                  </a:lnTo>
                  <a:lnTo>
                    <a:pt x="397455" y="1442240"/>
                  </a:lnTo>
                  <a:lnTo>
                    <a:pt x="377011" y="1490758"/>
                  </a:lnTo>
                  <a:lnTo>
                    <a:pt x="355611" y="1539382"/>
                  </a:lnTo>
                  <a:lnTo>
                    <a:pt x="333405" y="1588058"/>
                  </a:lnTo>
                  <a:lnTo>
                    <a:pt x="310543" y="1636732"/>
                  </a:lnTo>
                  <a:lnTo>
                    <a:pt x="287176" y="1685349"/>
                  </a:lnTo>
                  <a:lnTo>
                    <a:pt x="263455" y="1733854"/>
                  </a:lnTo>
                  <a:lnTo>
                    <a:pt x="239530" y="1782194"/>
                  </a:lnTo>
                  <a:lnTo>
                    <a:pt x="215551" y="1830315"/>
                  </a:lnTo>
                  <a:lnTo>
                    <a:pt x="353437" y="1927091"/>
                  </a:lnTo>
                  <a:lnTo>
                    <a:pt x="387372" y="1888377"/>
                  </a:lnTo>
                  <a:lnTo>
                    <a:pt x="420446" y="1848934"/>
                  </a:lnTo>
                  <a:lnTo>
                    <a:pt x="452646" y="1808777"/>
                  </a:lnTo>
                  <a:lnTo>
                    <a:pt x="483958" y="1767921"/>
                  </a:lnTo>
                  <a:lnTo>
                    <a:pt x="514369" y="1726383"/>
                  </a:lnTo>
                  <a:lnTo>
                    <a:pt x="544576" y="1683917"/>
                  </a:lnTo>
                  <a:lnTo>
                    <a:pt x="573770" y="1640765"/>
                  </a:lnTo>
                  <a:lnTo>
                    <a:pt x="601940" y="1596944"/>
                  </a:lnTo>
                  <a:lnTo>
                    <a:pt x="629076" y="1552472"/>
                  </a:lnTo>
                  <a:lnTo>
                    <a:pt x="641607" y="1530807"/>
                  </a:lnTo>
                  <a:lnTo>
                    <a:pt x="641607" y="634067"/>
                  </a:lnTo>
                  <a:lnTo>
                    <a:pt x="618373" y="582413"/>
                  </a:lnTo>
                  <a:lnTo>
                    <a:pt x="595698" y="534721"/>
                  </a:lnTo>
                  <a:lnTo>
                    <a:pt x="572076" y="487473"/>
                  </a:lnTo>
                  <a:lnTo>
                    <a:pt x="547513" y="440684"/>
                  </a:lnTo>
                  <a:lnTo>
                    <a:pt x="523127" y="395077"/>
                  </a:lnTo>
                  <a:lnTo>
                    <a:pt x="498571" y="350187"/>
                  </a:lnTo>
                  <a:lnTo>
                    <a:pt x="473429" y="305480"/>
                  </a:lnTo>
                  <a:lnTo>
                    <a:pt x="447637" y="261066"/>
                  </a:lnTo>
                  <a:lnTo>
                    <a:pt x="421043" y="216891"/>
                  </a:lnTo>
                  <a:lnTo>
                    <a:pt x="394056" y="173134"/>
                  </a:lnTo>
                  <a:lnTo>
                    <a:pt x="366904" y="129819"/>
                  </a:lnTo>
                  <a:lnTo>
                    <a:pt x="339166" y="86694"/>
                  </a:lnTo>
                  <a:lnTo>
                    <a:pt x="310420" y="43505"/>
                  </a:lnTo>
                  <a:lnTo>
                    <a:pt x="280246" y="0"/>
                  </a:lnTo>
                  <a:close/>
                </a:path>
              </a:pathLst>
            </a:custGeom>
            <a:solidFill>
              <a:srgbClr val="FAAF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9365176" y="3962537"/>
              <a:ext cx="739140" cy="923290"/>
            </a:xfrm>
            <a:custGeom>
              <a:avLst/>
              <a:gdLst/>
              <a:ahLst/>
              <a:cxnLst/>
              <a:rect l="l" t="t" r="r" b="b"/>
              <a:pathLst>
                <a:path w="739140" h="923289">
                  <a:moveTo>
                    <a:pt x="253160" y="0"/>
                  </a:moveTo>
                  <a:lnTo>
                    <a:pt x="211172" y="3175"/>
                  </a:lnTo>
                  <a:lnTo>
                    <a:pt x="172034" y="11127"/>
                  </a:lnTo>
                  <a:lnTo>
                    <a:pt x="103592" y="40592"/>
                  </a:lnTo>
                  <a:lnTo>
                    <a:pt x="50397" y="86864"/>
                  </a:lnTo>
                  <a:lnTo>
                    <a:pt x="15011" y="148410"/>
                  </a:lnTo>
                  <a:lnTo>
                    <a:pt x="0" y="223700"/>
                  </a:lnTo>
                  <a:lnTo>
                    <a:pt x="935" y="266020"/>
                  </a:lnTo>
                  <a:lnTo>
                    <a:pt x="7925" y="311201"/>
                  </a:lnTo>
                  <a:lnTo>
                    <a:pt x="21290" y="359052"/>
                  </a:lnTo>
                  <a:lnTo>
                    <a:pt x="41351" y="409381"/>
                  </a:lnTo>
                  <a:lnTo>
                    <a:pt x="110121" y="559243"/>
                  </a:lnTo>
                  <a:lnTo>
                    <a:pt x="160000" y="662696"/>
                  </a:lnTo>
                  <a:lnTo>
                    <a:pt x="215247" y="767889"/>
                  </a:lnTo>
                  <a:lnTo>
                    <a:pt x="300122" y="922972"/>
                  </a:lnTo>
                  <a:lnTo>
                    <a:pt x="738951" y="565553"/>
                  </a:lnTo>
                  <a:lnTo>
                    <a:pt x="706873" y="484517"/>
                  </a:lnTo>
                  <a:lnTo>
                    <a:pt x="620531" y="303057"/>
                  </a:lnTo>
                  <a:lnTo>
                    <a:pt x="494762" y="113643"/>
                  </a:lnTo>
                  <a:lnTo>
                    <a:pt x="344405" y="8742"/>
                  </a:lnTo>
                  <a:lnTo>
                    <a:pt x="297677" y="1791"/>
                  </a:lnTo>
                  <a:lnTo>
                    <a:pt x="2531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9365176" y="3962537"/>
              <a:ext cx="739140" cy="923290"/>
            </a:xfrm>
            <a:custGeom>
              <a:avLst/>
              <a:gdLst/>
              <a:ahLst/>
              <a:cxnLst/>
              <a:rect l="l" t="t" r="r" b="b"/>
              <a:pathLst>
                <a:path w="739140" h="923289">
                  <a:moveTo>
                    <a:pt x="253160" y="0"/>
                  </a:moveTo>
                  <a:lnTo>
                    <a:pt x="211172" y="3175"/>
                  </a:lnTo>
                  <a:lnTo>
                    <a:pt x="172034" y="11127"/>
                  </a:lnTo>
                  <a:lnTo>
                    <a:pt x="103592" y="40592"/>
                  </a:lnTo>
                  <a:lnTo>
                    <a:pt x="50397" y="86864"/>
                  </a:lnTo>
                  <a:lnTo>
                    <a:pt x="15011" y="148410"/>
                  </a:lnTo>
                  <a:lnTo>
                    <a:pt x="0" y="223700"/>
                  </a:lnTo>
                  <a:lnTo>
                    <a:pt x="935" y="266020"/>
                  </a:lnTo>
                  <a:lnTo>
                    <a:pt x="7925" y="311201"/>
                  </a:lnTo>
                  <a:lnTo>
                    <a:pt x="21290" y="359052"/>
                  </a:lnTo>
                  <a:lnTo>
                    <a:pt x="41351" y="409381"/>
                  </a:lnTo>
                  <a:lnTo>
                    <a:pt x="110121" y="559243"/>
                  </a:lnTo>
                  <a:lnTo>
                    <a:pt x="160000" y="662696"/>
                  </a:lnTo>
                  <a:lnTo>
                    <a:pt x="215247" y="767889"/>
                  </a:lnTo>
                  <a:lnTo>
                    <a:pt x="300122" y="922972"/>
                  </a:lnTo>
                  <a:lnTo>
                    <a:pt x="738951" y="565553"/>
                  </a:lnTo>
                  <a:lnTo>
                    <a:pt x="706873" y="484517"/>
                  </a:lnTo>
                  <a:lnTo>
                    <a:pt x="620531" y="303057"/>
                  </a:lnTo>
                  <a:lnTo>
                    <a:pt x="494762" y="113643"/>
                  </a:lnTo>
                  <a:lnTo>
                    <a:pt x="344405" y="8742"/>
                  </a:lnTo>
                  <a:lnTo>
                    <a:pt x="297677" y="1791"/>
                  </a:lnTo>
                  <a:lnTo>
                    <a:pt x="253160" y="0"/>
                  </a:lnTo>
                  <a:close/>
                </a:path>
              </a:pathLst>
            </a:custGeom>
            <a:solidFill>
              <a:srgbClr val="598658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368827" y="3899331"/>
              <a:ext cx="3441065" cy="3441065"/>
            </a:xfrm>
            <a:custGeom>
              <a:avLst/>
              <a:gdLst/>
              <a:ahLst/>
              <a:cxnLst/>
              <a:rect l="l" t="t" r="r" b="b"/>
              <a:pathLst>
                <a:path w="3441065" h="3441065">
                  <a:moveTo>
                    <a:pt x="285851" y="1330617"/>
                  </a:moveTo>
                  <a:lnTo>
                    <a:pt x="260540" y="1323594"/>
                  </a:lnTo>
                  <a:lnTo>
                    <a:pt x="214718" y="1488909"/>
                  </a:lnTo>
                  <a:lnTo>
                    <a:pt x="240004" y="1495920"/>
                  </a:lnTo>
                  <a:lnTo>
                    <a:pt x="285851" y="1330617"/>
                  </a:lnTo>
                  <a:close/>
                </a:path>
                <a:path w="3441065" h="3441065">
                  <a:moveTo>
                    <a:pt x="430860" y="807529"/>
                  </a:moveTo>
                  <a:lnTo>
                    <a:pt x="405549" y="800519"/>
                  </a:lnTo>
                  <a:lnTo>
                    <a:pt x="299554" y="1182763"/>
                  </a:lnTo>
                  <a:lnTo>
                    <a:pt x="324853" y="1189774"/>
                  </a:lnTo>
                  <a:lnTo>
                    <a:pt x="430860" y="807529"/>
                  </a:lnTo>
                  <a:close/>
                </a:path>
                <a:path w="3441065" h="3441065">
                  <a:moveTo>
                    <a:pt x="3440988" y="925550"/>
                  </a:moveTo>
                  <a:lnTo>
                    <a:pt x="3436988" y="881138"/>
                  </a:lnTo>
                  <a:lnTo>
                    <a:pt x="3426841" y="838200"/>
                  </a:lnTo>
                  <a:lnTo>
                    <a:pt x="3410877" y="797344"/>
                  </a:lnTo>
                  <a:lnTo>
                    <a:pt x="3389465" y="759155"/>
                  </a:lnTo>
                  <a:lnTo>
                    <a:pt x="3362909" y="724242"/>
                  </a:lnTo>
                  <a:lnTo>
                    <a:pt x="3331553" y="693191"/>
                  </a:lnTo>
                  <a:lnTo>
                    <a:pt x="3295739" y="666623"/>
                  </a:lnTo>
                  <a:lnTo>
                    <a:pt x="3255797" y="645121"/>
                  </a:lnTo>
                  <a:lnTo>
                    <a:pt x="3212071" y="629285"/>
                  </a:lnTo>
                  <a:lnTo>
                    <a:pt x="1016393" y="11760"/>
                  </a:lnTo>
                  <a:lnTo>
                    <a:pt x="970826" y="2476"/>
                  </a:lnTo>
                  <a:lnTo>
                    <a:pt x="925537" y="0"/>
                  </a:lnTo>
                  <a:lnTo>
                    <a:pt x="881126" y="4013"/>
                  </a:lnTo>
                  <a:lnTo>
                    <a:pt x="838187" y="14160"/>
                  </a:lnTo>
                  <a:lnTo>
                    <a:pt x="797331" y="30111"/>
                  </a:lnTo>
                  <a:lnTo>
                    <a:pt x="759142" y="51536"/>
                  </a:lnTo>
                  <a:lnTo>
                    <a:pt x="724230" y="78092"/>
                  </a:lnTo>
                  <a:lnTo>
                    <a:pt x="693191" y="109435"/>
                  </a:lnTo>
                  <a:lnTo>
                    <a:pt x="666623" y="145249"/>
                  </a:lnTo>
                  <a:lnTo>
                    <a:pt x="645121" y="185191"/>
                  </a:lnTo>
                  <a:lnTo>
                    <a:pt x="629285" y="228917"/>
                  </a:lnTo>
                  <a:lnTo>
                    <a:pt x="11747" y="2424607"/>
                  </a:lnTo>
                  <a:lnTo>
                    <a:pt x="2463" y="2470175"/>
                  </a:lnTo>
                  <a:lnTo>
                    <a:pt x="0" y="2515463"/>
                  </a:lnTo>
                  <a:lnTo>
                    <a:pt x="4000" y="2559875"/>
                  </a:lnTo>
                  <a:lnTo>
                    <a:pt x="14147" y="2602814"/>
                  </a:lnTo>
                  <a:lnTo>
                    <a:pt x="30111" y="2643670"/>
                  </a:lnTo>
                  <a:lnTo>
                    <a:pt x="51523" y="2681859"/>
                  </a:lnTo>
                  <a:lnTo>
                    <a:pt x="78079" y="2716771"/>
                  </a:lnTo>
                  <a:lnTo>
                    <a:pt x="109435" y="2747810"/>
                  </a:lnTo>
                  <a:lnTo>
                    <a:pt x="145249" y="2774378"/>
                  </a:lnTo>
                  <a:lnTo>
                    <a:pt x="185191" y="2795879"/>
                  </a:lnTo>
                  <a:lnTo>
                    <a:pt x="228917" y="2811716"/>
                  </a:lnTo>
                  <a:lnTo>
                    <a:pt x="2424595" y="3429241"/>
                  </a:lnTo>
                  <a:lnTo>
                    <a:pt x="2470162" y="3438525"/>
                  </a:lnTo>
                  <a:lnTo>
                    <a:pt x="2515451" y="3441001"/>
                  </a:lnTo>
                  <a:lnTo>
                    <a:pt x="2559862" y="3436988"/>
                  </a:lnTo>
                  <a:lnTo>
                    <a:pt x="2602801" y="3426841"/>
                  </a:lnTo>
                  <a:lnTo>
                    <a:pt x="2643657" y="3410889"/>
                  </a:lnTo>
                  <a:lnTo>
                    <a:pt x="2681846" y="3389465"/>
                  </a:lnTo>
                  <a:lnTo>
                    <a:pt x="2716758" y="3362909"/>
                  </a:lnTo>
                  <a:lnTo>
                    <a:pt x="2747797" y="3331565"/>
                  </a:lnTo>
                  <a:lnTo>
                    <a:pt x="2774365" y="3295751"/>
                  </a:lnTo>
                  <a:lnTo>
                    <a:pt x="2795867" y="3255822"/>
                  </a:lnTo>
                  <a:lnTo>
                    <a:pt x="2811703" y="3212096"/>
                  </a:lnTo>
                  <a:lnTo>
                    <a:pt x="3429241" y="1016406"/>
                  </a:lnTo>
                  <a:lnTo>
                    <a:pt x="3438525" y="970838"/>
                  </a:lnTo>
                  <a:lnTo>
                    <a:pt x="3440988" y="925550"/>
                  </a:lnTo>
                  <a:close/>
                </a:path>
              </a:pathLst>
            </a:custGeom>
            <a:solidFill>
              <a:srgbClr val="5986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020071" y="4477054"/>
              <a:ext cx="2173605" cy="2240280"/>
            </a:xfrm>
            <a:custGeom>
              <a:avLst/>
              <a:gdLst/>
              <a:ahLst/>
              <a:cxnLst/>
              <a:rect l="l" t="t" r="r" b="b"/>
              <a:pathLst>
                <a:path w="2173605" h="2240279">
                  <a:moveTo>
                    <a:pt x="571893" y="964501"/>
                  </a:moveTo>
                  <a:lnTo>
                    <a:pt x="556272" y="912952"/>
                  </a:lnTo>
                  <a:lnTo>
                    <a:pt x="517334" y="875741"/>
                  </a:lnTo>
                  <a:lnTo>
                    <a:pt x="118884" y="762254"/>
                  </a:lnTo>
                  <a:lnTo>
                    <a:pt x="99949" y="761568"/>
                  </a:lnTo>
                  <a:lnTo>
                    <a:pt x="81343" y="764247"/>
                  </a:lnTo>
                  <a:lnTo>
                    <a:pt x="32067" y="791108"/>
                  </a:lnTo>
                  <a:lnTo>
                    <a:pt x="3441" y="839216"/>
                  </a:lnTo>
                  <a:lnTo>
                    <a:pt x="0" y="876655"/>
                  </a:lnTo>
                  <a:lnTo>
                    <a:pt x="3289" y="895184"/>
                  </a:lnTo>
                  <a:lnTo>
                    <a:pt x="31750" y="943546"/>
                  </a:lnTo>
                  <a:lnTo>
                    <a:pt x="444766" y="1070622"/>
                  </a:lnTo>
                  <a:lnTo>
                    <a:pt x="472871" y="1074318"/>
                  </a:lnTo>
                  <a:lnTo>
                    <a:pt x="490880" y="1071575"/>
                  </a:lnTo>
                  <a:lnTo>
                    <a:pt x="538276" y="1046022"/>
                  </a:lnTo>
                  <a:lnTo>
                    <a:pt x="567029" y="1000480"/>
                  </a:lnTo>
                  <a:lnTo>
                    <a:pt x="571893" y="964501"/>
                  </a:lnTo>
                  <a:close/>
                </a:path>
                <a:path w="2173605" h="2240279">
                  <a:moveTo>
                    <a:pt x="618756" y="1476298"/>
                  </a:moveTo>
                  <a:lnTo>
                    <a:pt x="606729" y="1427695"/>
                  </a:lnTo>
                  <a:lnTo>
                    <a:pt x="571017" y="1392567"/>
                  </a:lnTo>
                  <a:lnTo>
                    <a:pt x="522058" y="1381366"/>
                  </a:lnTo>
                  <a:lnTo>
                    <a:pt x="505396" y="1383766"/>
                  </a:lnTo>
                  <a:lnTo>
                    <a:pt x="144640" y="1584629"/>
                  </a:lnTo>
                  <a:lnTo>
                    <a:pt x="112014" y="1615440"/>
                  </a:lnTo>
                  <a:lnTo>
                    <a:pt x="97904" y="1658137"/>
                  </a:lnTo>
                  <a:lnTo>
                    <a:pt x="98056" y="1673186"/>
                  </a:lnTo>
                  <a:lnTo>
                    <a:pt x="113055" y="1715579"/>
                  </a:lnTo>
                  <a:lnTo>
                    <a:pt x="146405" y="1745742"/>
                  </a:lnTo>
                  <a:lnTo>
                    <a:pt x="189966" y="1756448"/>
                  </a:lnTo>
                  <a:lnTo>
                    <a:pt x="201853" y="1755470"/>
                  </a:lnTo>
                  <a:lnTo>
                    <a:pt x="580009" y="1548295"/>
                  </a:lnTo>
                  <a:lnTo>
                    <a:pt x="611428" y="1509318"/>
                  </a:lnTo>
                  <a:lnTo>
                    <a:pt x="618756" y="1476298"/>
                  </a:lnTo>
                  <a:close/>
                </a:path>
                <a:path w="2173605" h="2240279">
                  <a:moveTo>
                    <a:pt x="901026" y="568172"/>
                  </a:moveTo>
                  <a:lnTo>
                    <a:pt x="890930" y="523278"/>
                  </a:lnTo>
                  <a:lnTo>
                    <a:pt x="690549" y="168224"/>
                  </a:lnTo>
                  <a:lnTo>
                    <a:pt x="660463" y="133350"/>
                  </a:lnTo>
                  <a:lnTo>
                    <a:pt x="619302" y="112623"/>
                  </a:lnTo>
                  <a:lnTo>
                    <a:pt x="584936" y="108381"/>
                  </a:lnTo>
                  <a:lnTo>
                    <a:pt x="573366" y="109232"/>
                  </a:lnTo>
                  <a:lnTo>
                    <a:pt x="529615" y="123698"/>
                  </a:lnTo>
                  <a:lnTo>
                    <a:pt x="494728" y="153771"/>
                  </a:lnTo>
                  <a:lnTo>
                    <a:pt x="474014" y="194932"/>
                  </a:lnTo>
                  <a:lnTo>
                    <a:pt x="469773" y="229311"/>
                  </a:lnTo>
                  <a:lnTo>
                    <a:pt x="470623" y="240880"/>
                  </a:lnTo>
                  <a:lnTo>
                    <a:pt x="485076" y="284632"/>
                  </a:lnTo>
                  <a:lnTo>
                    <a:pt x="680212" y="629323"/>
                  </a:lnTo>
                  <a:lnTo>
                    <a:pt x="710590" y="664476"/>
                  </a:lnTo>
                  <a:lnTo>
                    <a:pt x="752259" y="685190"/>
                  </a:lnTo>
                  <a:lnTo>
                    <a:pt x="783094" y="689254"/>
                  </a:lnTo>
                  <a:lnTo>
                    <a:pt x="798283" y="688251"/>
                  </a:lnTo>
                  <a:lnTo>
                    <a:pt x="841171" y="673595"/>
                  </a:lnTo>
                  <a:lnTo>
                    <a:pt x="876046" y="643597"/>
                  </a:lnTo>
                  <a:lnTo>
                    <a:pt x="896772" y="602500"/>
                  </a:lnTo>
                  <a:lnTo>
                    <a:pt x="901026" y="568172"/>
                  </a:lnTo>
                  <a:close/>
                </a:path>
                <a:path w="2173605" h="2240279">
                  <a:moveTo>
                    <a:pt x="1014514" y="1767014"/>
                  </a:moveTo>
                  <a:lnTo>
                    <a:pt x="1002817" y="1726438"/>
                  </a:lnTo>
                  <a:lnTo>
                    <a:pt x="972007" y="1697583"/>
                  </a:lnTo>
                  <a:lnTo>
                    <a:pt x="930795" y="1688541"/>
                  </a:lnTo>
                  <a:lnTo>
                    <a:pt x="922286" y="1689455"/>
                  </a:lnTo>
                  <a:lnTo>
                    <a:pt x="883881" y="1707019"/>
                  </a:lnTo>
                  <a:lnTo>
                    <a:pt x="859878" y="1741741"/>
                  </a:lnTo>
                  <a:lnTo>
                    <a:pt x="856005" y="1758353"/>
                  </a:lnTo>
                  <a:lnTo>
                    <a:pt x="749947" y="2140166"/>
                  </a:lnTo>
                  <a:lnTo>
                    <a:pt x="747471" y="2155406"/>
                  </a:lnTo>
                  <a:lnTo>
                    <a:pt x="747966" y="2170709"/>
                  </a:lnTo>
                  <a:lnTo>
                    <a:pt x="751382" y="2185632"/>
                  </a:lnTo>
                  <a:lnTo>
                    <a:pt x="777608" y="2222970"/>
                  </a:lnTo>
                  <a:lnTo>
                    <a:pt x="818883" y="2239937"/>
                  </a:lnTo>
                  <a:lnTo>
                    <a:pt x="826046" y="2239861"/>
                  </a:lnTo>
                  <a:lnTo>
                    <a:pt x="873442" y="2223503"/>
                  </a:lnTo>
                  <a:lnTo>
                    <a:pt x="901611" y="2182050"/>
                  </a:lnTo>
                  <a:lnTo>
                    <a:pt x="1007681" y="1800250"/>
                  </a:lnTo>
                  <a:lnTo>
                    <a:pt x="1010729" y="1792249"/>
                  </a:lnTo>
                  <a:lnTo>
                    <a:pt x="1012888" y="1784007"/>
                  </a:lnTo>
                  <a:lnTo>
                    <a:pt x="1014158" y="1775561"/>
                  </a:lnTo>
                  <a:lnTo>
                    <a:pt x="1014514" y="1767014"/>
                  </a:lnTo>
                  <a:close/>
                </a:path>
                <a:path w="2173605" h="2240279">
                  <a:moveTo>
                    <a:pt x="1519389" y="138455"/>
                  </a:moveTo>
                  <a:lnTo>
                    <a:pt x="1512582" y="88480"/>
                  </a:lnTo>
                  <a:lnTo>
                    <a:pt x="1487119" y="44411"/>
                  </a:lnTo>
                  <a:lnTo>
                    <a:pt x="1447228" y="13576"/>
                  </a:lnTo>
                  <a:lnTo>
                    <a:pt x="1398181" y="0"/>
                  </a:lnTo>
                  <a:lnTo>
                    <a:pt x="1372857" y="546"/>
                  </a:lnTo>
                  <a:lnTo>
                    <a:pt x="1324648" y="16129"/>
                  </a:lnTo>
                  <a:lnTo>
                    <a:pt x="1285938" y="48806"/>
                  </a:lnTo>
                  <a:lnTo>
                    <a:pt x="1262481" y="93713"/>
                  </a:lnTo>
                  <a:lnTo>
                    <a:pt x="1156423" y="475792"/>
                  </a:lnTo>
                  <a:lnTo>
                    <a:pt x="1152309" y="501192"/>
                  </a:lnTo>
                  <a:lnTo>
                    <a:pt x="1153147" y="526669"/>
                  </a:lnTo>
                  <a:lnTo>
                    <a:pt x="1169314" y="575030"/>
                  </a:lnTo>
                  <a:lnTo>
                    <a:pt x="1202537" y="613714"/>
                  </a:lnTo>
                  <a:lnTo>
                    <a:pt x="1247902" y="636993"/>
                  </a:lnTo>
                  <a:lnTo>
                    <a:pt x="1282903" y="641769"/>
                  </a:lnTo>
                  <a:lnTo>
                    <a:pt x="1304137" y="639902"/>
                  </a:lnTo>
                  <a:lnTo>
                    <a:pt x="1344129" y="626287"/>
                  </a:lnTo>
                  <a:lnTo>
                    <a:pt x="1378000" y="600583"/>
                  </a:lnTo>
                  <a:lnTo>
                    <a:pt x="1401864" y="565734"/>
                  </a:lnTo>
                  <a:lnTo>
                    <a:pt x="1515440" y="163715"/>
                  </a:lnTo>
                  <a:lnTo>
                    <a:pt x="1519389" y="138455"/>
                  </a:lnTo>
                  <a:close/>
                </a:path>
                <a:path w="2173605" h="2240279">
                  <a:moveTo>
                    <a:pt x="1692186" y="2060816"/>
                  </a:moveTo>
                  <a:lnTo>
                    <a:pt x="1488414" y="1685404"/>
                  </a:lnTo>
                  <a:lnTo>
                    <a:pt x="1460969" y="1658442"/>
                  </a:lnTo>
                  <a:lnTo>
                    <a:pt x="1429639" y="1651076"/>
                  </a:lnTo>
                  <a:lnTo>
                    <a:pt x="1423136" y="1651508"/>
                  </a:lnTo>
                  <a:lnTo>
                    <a:pt x="1387944" y="1667014"/>
                  </a:lnTo>
                  <a:lnTo>
                    <a:pt x="1367536" y="1699615"/>
                  </a:lnTo>
                  <a:lnTo>
                    <a:pt x="1365338" y="1718932"/>
                  </a:lnTo>
                  <a:lnTo>
                    <a:pt x="1365897" y="1725422"/>
                  </a:lnTo>
                  <a:lnTo>
                    <a:pt x="1569808" y="2094801"/>
                  </a:lnTo>
                  <a:lnTo>
                    <a:pt x="1601597" y="2122881"/>
                  </a:lnTo>
                  <a:lnTo>
                    <a:pt x="1626806" y="2127948"/>
                  </a:lnTo>
                  <a:lnTo>
                    <a:pt x="1635201" y="2127415"/>
                  </a:lnTo>
                  <a:lnTo>
                    <a:pt x="1674101" y="2107666"/>
                  </a:lnTo>
                  <a:lnTo>
                    <a:pt x="1691259" y="2073630"/>
                  </a:lnTo>
                  <a:lnTo>
                    <a:pt x="1692186" y="2060816"/>
                  </a:lnTo>
                  <a:close/>
                </a:path>
                <a:path w="2173605" h="2240279">
                  <a:moveTo>
                    <a:pt x="2063051" y="628027"/>
                  </a:moveTo>
                  <a:lnTo>
                    <a:pt x="2041804" y="590575"/>
                  </a:lnTo>
                  <a:lnTo>
                    <a:pt x="2027161" y="586473"/>
                  </a:lnTo>
                  <a:lnTo>
                    <a:pt x="2019592" y="586600"/>
                  </a:lnTo>
                  <a:lnTo>
                    <a:pt x="1660461" y="786561"/>
                  </a:lnTo>
                  <a:lnTo>
                    <a:pt x="1640547" y="818070"/>
                  </a:lnTo>
                  <a:lnTo>
                    <a:pt x="1640636" y="824509"/>
                  </a:lnTo>
                  <a:lnTo>
                    <a:pt x="1667344" y="858012"/>
                  </a:lnTo>
                  <a:lnTo>
                    <a:pt x="1680070" y="860005"/>
                  </a:lnTo>
                  <a:lnTo>
                    <a:pt x="1686623" y="859675"/>
                  </a:lnTo>
                  <a:lnTo>
                    <a:pt x="1692998" y="857770"/>
                  </a:lnTo>
                  <a:lnTo>
                    <a:pt x="1698637" y="854443"/>
                  </a:lnTo>
                  <a:lnTo>
                    <a:pt x="2043341" y="659028"/>
                  </a:lnTo>
                  <a:lnTo>
                    <a:pt x="2049614" y="654621"/>
                  </a:lnTo>
                  <a:lnTo>
                    <a:pt x="2054860" y="649135"/>
                  </a:lnTo>
                  <a:lnTo>
                    <a:pt x="2058936" y="642721"/>
                  </a:lnTo>
                  <a:lnTo>
                    <a:pt x="2061718" y="635584"/>
                  </a:lnTo>
                  <a:lnTo>
                    <a:pt x="2063051" y="628027"/>
                  </a:lnTo>
                  <a:close/>
                </a:path>
                <a:path w="2173605" h="2240279">
                  <a:moveTo>
                    <a:pt x="2173376" y="1424000"/>
                  </a:moveTo>
                  <a:lnTo>
                    <a:pt x="2153424" y="1384503"/>
                  </a:lnTo>
                  <a:lnTo>
                    <a:pt x="1755394" y="1269733"/>
                  </a:lnTo>
                  <a:lnTo>
                    <a:pt x="1745881" y="1269352"/>
                  </a:lnTo>
                  <a:lnTo>
                    <a:pt x="1736534" y="1270660"/>
                  </a:lnTo>
                  <a:lnTo>
                    <a:pt x="1700745" y="1299337"/>
                  </a:lnTo>
                  <a:lnTo>
                    <a:pt x="1695716" y="1317625"/>
                  </a:lnTo>
                  <a:lnTo>
                    <a:pt x="1695729" y="1327073"/>
                  </a:lnTo>
                  <a:lnTo>
                    <a:pt x="1719186" y="1366481"/>
                  </a:lnTo>
                  <a:lnTo>
                    <a:pt x="2113953" y="1478318"/>
                  </a:lnTo>
                  <a:lnTo>
                    <a:pt x="2118677" y="1478940"/>
                  </a:lnTo>
                  <a:lnTo>
                    <a:pt x="2123414" y="1478927"/>
                  </a:lnTo>
                  <a:lnTo>
                    <a:pt x="2162556" y="1458137"/>
                  </a:lnTo>
                  <a:lnTo>
                    <a:pt x="2173376" y="1424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9377635" y="5871095"/>
              <a:ext cx="452120" cy="311785"/>
            </a:xfrm>
            <a:custGeom>
              <a:avLst/>
              <a:gdLst/>
              <a:ahLst/>
              <a:cxnLst/>
              <a:rect l="l" t="t" r="r" b="b"/>
              <a:pathLst>
                <a:path w="452119" h="311785">
                  <a:moveTo>
                    <a:pt x="451713" y="185127"/>
                  </a:moveTo>
                  <a:lnTo>
                    <a:pt x="450469" y="123558"/>
                  </a:lnTo>
                  <a:lnTo>
                    <a:pt x="379933" y="8216"/>
                  </a:lnTo>
                  <a:lnTo>
                    <a:pt x="152450" y="0"/>
                  </a:lnTo>
                  <a:lnTo>
                    <a:pt x="0" y="109245"/>
                  </a:lnTo>
                  <a:lnTo>
                    <a:pt x="54876" y="311556"/>
                  </a:lnTo>
                  <a:lnTo>
                    <a:pt x="262293" y="264731"/>
                  </a:lnTo>
                  <a:lnTo>
                    <a:pt x="262483" y="265150"/>
                  </a:lnTo>
                  <a:lnTo>
                    <a:pt x="375335" y="242646"/>
                  </a:lnTo>
                  <a:lnTo>
                    <a:pt x="432536" y="220408"/>
                  </a:lnTo>
                  <a:lnTo>
                    <a:pt x="451713" y="185127"/>
                  </a:lnTo>
                  <a:close/>
                </a:path>
              </a:pathLst>
            </a:custGeom>
            <a:solidFill>
              <a:srgbClr val="FAAF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6514464" y="4087466"/>
              <a:ext cx="3148965" cy="3063240"/>
            </a:xfrm>
            <a:custGeom>
              <a:avLst/>
              <a:gdLst/>
              <a:ahLst/>
              <a:cxnLst/>
              <a:rect l="l" t="t" r="r" b="b"/>
              <a:pathLst>
                <a:path w="3148965" h="3063240">
                  <a:moveTo>
                    <a:pt x="755703" y="0"/>
                  </a:moveTo>
                  <a:lnTo>
                    <a:pt x="710037" y="9068"/>
                  </a:lnTo>
                  <a:lnTo>
                    <a:pt x="669658" y="31348"/>
                  </a:lnTo>
                  <a:lnTo>
                    <a:pt x="637634" y="65145"/>
                  </a:lnTo>
                  <a:lnTo>
                    <a:pt x="617038" y="108761"/>
                  </a:lnTo>
                  <a:lnTo>
                    <a:pt x="5839" y="2224466"/>
                  </a:lnTo>
                  <a:lnTo>
                    <a:pt x="0" y="2272345"/>
                  </a:lnTo>
                  <a:lnTo>
                    <a:pt x="9068" y="2318012"/>
                  </a:lnTo>
                  <a:lnTo>
                    <a:pt x="31350" y="2358394"/>
                  </a:lnTo>
                  <a:lnTo>
                    <a:pt x="65149" y="2390418"/>
                  </a:lnTo>
                  <a:lnTo>
                    <a:pt x="108769" y="2411012"/>
                  </a:lnTo>
                  <a:lnTo>
                    <a:pt x="2345180" y="3057084"/>
                  </a:lnTo>
                  <a:lnTo>
                    <a:pt x="2393063" y="3062921"/>
                  </a:lnTo>
                  <a:lnTo>
                    <a:pt x="2438733" y="3053853"/>
                  </a:lnTo>
                  <a:lnTo>
                    <a:pt x="2479116" y="3031573"/>
                  </a:lnTo>
                  <a:lnTo>
                    <a:pt x="2511139" y="2997778"/>
                  </a:lnTo>
                  <a:lnTo>
                    <a:pt x="2531727" y="2954162"/>
                  </a:lnTo>
                  <a:lnTo>
                    <a:pt x="3142925" y="838458"/>
                  </a:lnTo>
                  <a:lnTo>
                    <a:pt x="3148765" y="790579"/>
                  </a:lnTo>
                  <a:lnTo>
                    <a:pt x="3139697" y="744912"/>
                  </a:lnTo>
                  <a:lnTo>
                    <a:pt x="3117417" y="704530"/>
                  </a:lnTo>
                  <a:lnTo>
                    <a:pt x="3083623" y="672506"/>
                  </a:lnTo>
                  <a:lnTo>
                    <a:pt x="3040010" y="651911"/>
                  </a:lnTo>
                  <a:lnTo>
                    <a:pt x="803584" y="5840"/>
                  </a:lnTo>
                  <a:lnTo>
                    <a:pt x="7557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839474" y="4820076"/>
              <a:ext cx="2502375" cy="1598820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7188665" y="7965344"/>
            <a:ext cx="5706745" cy="898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pt-BR" sz="5700" b="1" spc="-50" dirty="0">
                <a:solidFill>
                  <a:srgbClr val="F6F5F4"/>
                </a:solidFill>
                <a:latin typeface="Raleway Black"/>
                <a:cs typeface="Raleway Black"/>
              </a:rPr>
              <a:t>Seção 1</a:t>
            </a:r>
            <a:endParaRPr sz="5700" dirty="0">
              <a:latin typeface="Raleway Black"/>
              <a:cs typeface="Raleway Blac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326899" y="9426040"/>
            <a:ext cx="7428865" cy="537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t-BR" sz="3350" dirty="0">
                <a:solidFill>
                  <a:srgbClr val="231F20"/>
                </a:solidFill>
                <a:latin typeface="Raleway"/>
                <a:cs typeface="Raleway"/>
              </a:rPr>
              <a:t>SBA-ONA</a:t>
            </a:r>
            <a:endParaRPr sz="3350" dirty="0">
              <a:latin typeface="Raleway"/>
              <a:cs typeface="Ralew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D1526-408A-07B9-03EA-D686E7178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>
            <a:extLst>
              <a:ext uri="{FF2B5EF4-FFF2-40B4-BE49-F238E27FC236}">
                <a16:creationId xmlns:a16="http://schemas.microsoft.com/office/drawing/2014/main" id="{6D9A3F1B-F934-9A7F-E8CA-FB5EEC45FBE1}"/>
              </a:ext>
            </a:extLst>
          </p:cNvPr>
          <p:cNvSpPr/>
          <p:nvPr/>
        </p:nvSpPr>
        <p:spPr>
          <a:xfrm>
            <a:off x="821474" y="2846310"/>
            <a:ext cx="5997200" cy="5609613"/>
          </a:xfrm>
          <a:prstGeom prst="roundRect">
            <a:avLst>
              <a:gd name="adj" fmla="val 2688"/>
            </a:avLst>
          </a:prstGeom>
          <a:solidFill>
            <a:srgbClr val="FAFFFA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32" name="Image 0">
            <a:extLst>
              <a:ext uri="{FF2B5EF4-FFF2-40B4-BE49-F238E27FC236}">
                <a16:creationId xmlns:a16="http://schemas.microsoft.com/office/drawing/2014/main" id="{0EFE209A-DD9A-83A3-CCF0-085CD40B9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65510" y="235754"/>
            <a:ext cx="2628883" cy="1126064"/>
          </a:xfrm>
          <a:prstGeom prst="rect">
            <a:avLst/>
          </a:prstGeom>
        </p:spPr>
      </p:pic>
      <p:pic>
        <p:nvPicPr>
          <p:cNvPr id="5" name="Imagem 4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94BDA686-8584-9B7A-105F-1B0CAE30F6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0" y="389501"/>
            <a:ext cx="17068800" cy="1128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692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72F24E-8CA5-5918-3E07-1136BC227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>
            <a:extLst>
              <a:ext uri="{FF2B5EF4-FFF2-40B4-BE49-F238E27FC236}">
                <a16:creationId xmlns:a16="http://schemas.microsoft.com/office/drawing/2014/main" id="{2AA61BC0-44B4-289C-8AFF-0B6277FF36A0}"/>
              </a:ext>
            </a:extLst>
          </p:cNvPr>
          <p:cNvSpPr/>
          <p:nvPr/>
        </p:nvSpPr>
        <p:spPr>
          <a:xfrm>
            <a:off x="821474" y="2846310"/>
            <a:ext cx="5997200" cy="5609613"/>
          </a:xfrm>
          <a:prstGeom prst="roundRect">
            <a:avLst>
              <a:gd name="adj" fmla="val 2688"/>
            </a:avLst>
          </a:prstGeom>
          <a:solidFill>
            <a:srgbClr val="FAFFFA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32" name="Image 0">
            <a:extLst>
              <a:ext uri="{FF2B5EF4-FFF2-40B4-BE49-F238E27FC236}">
                <a16:creationId xmlns:a16="http://schemas.microsoft.com/office/drawing/2014/main" id="{78618C6F-8B9F-8798-A213-E8A440EB5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65510" y="235754"/>
            <a:ext cx="2628883" cy="1126064"/>
          </a:xfrm>
          <a:prstGeom prst="rect">
            <a:avLst/>
          </a:prstGeom>
        </p:spPr>
      </p:pic>
      <p:pic>
        <p:nvPicPr>
          <p:cNvPr id="6" name="Imagem 5" descr="Linha do tempo&#10;&#10;O conteúdo gerado por IA pode estar incorreto.">
            <a:extLst>
              <a:ext uri="{FF2B5EF4-FFF2-40B4-BE49-F238E27FC236}">
                <a16:creationId xmlns:a16="http://schemas.microsoft.com/office/drawing/2014/main" id="{8FD7014F-EB37-B24F-38CD-0AB8C988AD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1" y="320675"/>
            <a:ext cx="18283767" cy="1134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313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52CB5D-3FF9-9217-2734-256DCFCDC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>
            <a:extLst>
              <a:ext uri="{FF2B5EF4-FFF2-40B4-BE49-F238E27FC236}">
                <a16:creationId xmlns:a16="http://schemas.microsoft.com/office/drawing/2014/main" id="{CDCFA94A-54A1-8F6E-E14C-E3ECB1112815}"/>
              </a:ext>
            </a:extLst>
          </p:cNvPr>
          <p:cNvSpPr/>
          <p:nvPr/>
        </p:nvSpPr>
        <p:spPr>
          <a:xfrm>
            <a:off x="821474" y="2846310"/>
            <a:ext cx="5997200" cy="5609613"/>
          </a:xfrm>
          <a:prstGeom prst="roundRect">
            <a:avLst>
              <a:gd name="adj" fmla="val 2688"/>
            </a:avLst>
          </a:prstGeom>
          <a:solidFill>
            <a:srgbClr val="FAFFFA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32" name="Image 0">
            <a:extLst>
              <a:ext uri="{FF2B5EF4-FFF2-40B4-BE49-F238E27FC236}">
                <a16:creationId xmlns:a16="http://schemas.microsoft.com/office/drawing/2014/main" id="{DEE22C23-7635-1AB9-7A94-741592FDB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65510" y="235754"/>
            <a:ext cx="2628883" cy="1126064"/>
          </a:xfrm>
          <a:prstGeom prst="rect">
            <a:avLst/>
          </a:prstGeom>
        </p:spPr>
      </p:pic>
      <p:pic>
        <p:nvPicPr>
          <p:cNvPr id="6" name="Imagem 5" descr="Tela de celular com aplicativo aberto&#10;&#10;O conteúdo gerado por IA pode estar incorreto.">
            <a:extLst>
              <a:ext uri="{FF2B5EF4-FFF2-40B4-BE49-F238E27FC236}">
                <a16:creationId xmlns:a16="http://schemas.microsoft.com/office/drawing/2014/main" id="{EF421683-2E03-610F-8A62-8D105A98F6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650" y="163895"/>
            <a:ext cx="18230262" cy="1189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54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C97996-A687-A337-70C0-9EB1617FC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>
            <a:extLst>
              <a:ext uri="{FF2B5EF4-FFF2-40B4-BE49-F238E27FC236}">
                <a16:creationId xmlns:a16="http://schemas.microsoft.com/office/drawing/2014/main" id="{F384643D-2488-CB1B-6C77-FEEF31C98FCB}"/>
              </a:ext>
            </a:extLst>
          </p:cNvPr>
          <p:cNvSpPr/>
          <p:nvPr/>
        </p:nvSpPr>
        <p:spPr>
          <a:xfrm>
            <a:off x="821474" y="2846310"/>
            <a:ext cx="5997200" cy="5609613"/>
          </a:xfrm>
          <a:prstGeom prst="roundRect">
            <a:avLst>
              <a:gd name="adj" fmla="val 2688"/>
            </a:avLst>
          </a:prstGeom>
          <a:solidFill>
            <a:srgbClr val="FAFFFA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32" name="Image 0">
            <a:extLst>
              <a:ext uri="{FF2B5EF4-FFF2-40B4-BE49-F238E27FC236}">
                <a16:creationId xmlns:a16="http://schemas.microsoft.com/office/drawing/2014/main" id="{1B882EE9-432E-6C2F-E428-9191F3C4E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65510" y="235754"/>
            <a:ext cx="2628883" cy="1126064"/>
          </a:xfrm>
          <a:prstGeom prst="rect">
            <a:avLst/>
          </a:prstGeom>
        </p:spPr>
      </p:pic>
      <p:pic>
        <p:nvPicPr>
          <p:cNvPr id="4" name="Imagem 3" descr="Gráfico&#10;&#10;O conteúdo gerado por IA pode estar incorreto.">
            <a:extLst>
              <a:ext uri="{FF2B5EF4-FFF2-40B4-BE49-F238E27FC236}">
                <a16:creationId xmlns:a16="http://schemas.microsoft.com/office/drawing/2014/main" id="{DCC5C089-D047-C1F9-16FA-BDF93B0B0F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74" y="1082675"/>
            <a:ext cx="17877692" cy="929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52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4C9855-8C42-639D-DCFE-7BBAFE927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>
            <a:extLst>
              <a:ext uri="{FF2B5EF4-FFF2-40B4-BE49-F238E27FC236}">
                <a16:creationId xmlns:a16="http://schemas.microsoft.com/office/drawing/2014/main" id="{6B30C8FA-421D-DF69-7DB6-EDCC1C518161}"/>
              </a:ext>
            </a:extLst>
          </p:cNvPr>
          <p:cNvSpPr/>
          <p:nvPr/>
        </p:nvSpPr>
        <p:spPr>
          <a:xfrm>
            <a:off x="821474" y="2846310"/>
            <a:ext cx="5997200" cy="5609613"/>
          </a:xfrm>
          <a:prstGeom prst="roundRect">
            <a:avLst>
              <a:gd name="adj" fmla="val 2688"/>
            </a:avLst>
          </a:prstGeom>
          <a:solidFill>
            <a:srgbClr val="FAFFFA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32" name="Image 0">
            <a:extLst>
              <a:ext uri="{FF2B5EF4-FFF2-40B4-BE49-F238E27FC236}">
                <a16:creationId xmlns:a16="http://schemas.microsoft.com/office/drawing/2014/main" id="{BF91D6C5-6741-52A9-D1C0-7A4E15665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65510" y="235754"/>
            <a:ext cx="2628883" cy="1126064"/>
          </a:xfrm>
          <a:prstGeom prst="rect">
            <a:avLst/>
          </a:prstGeom>
        </p:spPr>
      </p:pic>
      <p:pic>
        <p:nvPicPr>
          <p:cNvPr id="5" name="Imagem 4" descr="Diagrama&#10;&#10;O conteúdo gerado por IA pode estar incorreto.">
            <a:extLst>
              <a:ext uri="{FF2B5EF4-FFF2-40B4-BE49-F238E27FC236}">
                <a16:creationId xmlns:a16="http://schemas.microsoft.com/office/drawing/2014/main" id="{F6A1997D-1FE2-1EDE-CF1C-BBA69BA946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258" y="798786"/>
            <a:ext cx="16483584" cy="11381522"/>
          </a:xfrm>
          <a:prstGeom prst="rect">
            <a:avLst/>
          </a:prstGeom>
        </p:spPr>
      </p:pic>
      <p:pic>
        <p:nvPicPr>
          <p:cNvPr id="2" name="Imagem 1" descr="Ícone&#10;&#10;O conteúdo gerado por IA pode estar incorreto.">
            <a:extLst>
              <a:ext uri="{FF2B5EF4-FFF2-40B4-BE49-F238E27FC236}">
                <a16:creationId xmlns:a16="http://schemas.microsoft.com/office/drawing/2014/main" id="{6EA0896F-9F08-FEFB-C438-38D7C1EEAC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10" y="246186"/>
            <a:ext cx="1865376" cy="186537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606C4F9-975F-E525-7CE3-2317686A2D11}"/>
              </a:ext>
            </a:extLst>
          </p:cNvPr>
          <p:cNvSpPr txBox="1"/>
          <p:nvPr/>
        </p:nvSpPr>
        <p:spPr>
          <a:xfrm>
            <a:off x="190210" y="1920875"/>
            <a:ext cx="247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Novo como diretriz</a:t>
            </a:r>
          </a:p>
        </p:txBody>
      </p:sp>
    </p:spTree>
    <p:extLst>
      <p:ext uri="{BB962C8B-B14F-4D97-AF65-F5344CB8AC3E}">
        <p14:creationId xmlns:p14="http://schemas.microsoft.com/office/powerpoint/2010/main" val="4289724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E521AF-9316-16FC-79F8-E4BE92A8E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>
            <a:extLst>
              <a:ext uri="{FF2B5EF4-FFF2-40B4-BE49-F238E27FC236}">
                <a16:creationId xmlns:a16="http://schemas.microsoft.com/office/drawing/2014/main" id="{176DD097-4F77-7C36-0768-3102E296F892}"/>
              </a:ext>
            </a:extLst>
          </p:cNvPr>
          <p:cNvSpPr/>
          <p:nvPr/>
        </p:nvSpPr>
        <p:spPr>
          <a:xfrm>
            <a:off x="821474" y="2846310"/>
            <a:ext cx="5997200" cy="5609613"/>
          </a:xfrm>
          <a:prstGeom prst="roundRect">
            <a:avLst>
              <a:gd name="adj" fmla="val 2688"/>
            </a:avLst>
          </a:prstGeom>
          <a:solidFill>
            <a:srgbClr val="FAFFFA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32" name="Image 0">
            <a:extLst>
              <a:ext uri="{FF2B5EF4-FFF2-40B4-BE49-F238E27FC236}">
                <a16:creationId xmlns:a16="http://schemas.microsoft.com/office/drawing/2014/main" id="{BE540AEA-18A1-6214-85E5-436DFCD5D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65510" y="235754"/>
            <a:ext cx="2628883" cy="1126064"/>
          </a:xfrm>
          <a:prstGeom prst="rect">
            <a:avLst/>
          </a:prstGeom>
        </p:spPr>
      </p:pic>
      <p:pic>
        <p:nvPicPr>
          <p:cNvPr id="4" name="Imagem 3" descr="Texto&#10;&#10;O conteúdo gerado por IA pode estar incorreto.">
            <a:extLst>
              <a:ext uri="{FF2B5EF4-FFF2-40B4-BE49-F238E27FC236}">
                <a16:creationId xmlns:a16="http://schemas.microsoft.com/office/drawing/2014/main" id="{201374EB-80AE-29D7-DBFE-AD08E2BBC0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450" y="777875"/>
            <a:ext cx="13487400" cy="11520488"/>
          </a:xfrm>
          <a:prstGeom prst="rect">
            <a:avLst/>
          </a:prstGeom>
        </p:spPr>
      </p:pic>
      <p:pic>
        <p:nvPicPr>
          <p:cNvPr id="2" name="Imagem 1" descr="Ícone&#10;&#10;O conteúdo gerado por IA pode estar incorreto.">
            <a:extLst>
              <a:ext uri="{FF2B5EF4-FFF2-40B4-BE49-F238E27FC236}">
                <a16:creationId xmlns:a16="http://schemas.microsoft.com/office/drawing/2014/main" id="{CE8D063E-D43A-541A-7D6C-91A4C44778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10" y="246186"/>
            <a:ext cx="1865376" cy="186537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09CE457-D6E5-64D5-7E16-646C82AB7942}"/>
              </a:ext>
            </a:extLst>
          </p:cNvPr>
          <p:cNvSpPr txBox="1"/>
          <p:nvPr/>
        </p:nvSpPr>
        <p:spPr>
          <a:xfrm>
            <a:off x="190210" y="1920875"/>
            <a:ext cx="247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Novo como diretriz</a:t>
            </a:r>
          </a:p>
        </p:txBody>
      </p:sp>
    </p:spTree>
    <p:extLst>
      <p:ext uri="{BB962C8B-B14F-4D97-AF65-F5344CB8AC3E}">
        <p14:creationId xmlns:p14="http://schemas.microsoft.com/office/powerpoint/2010/main" val="2514723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2187D-0716-3C19-C429-D97912946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>
            <a:extLst>
              <a:ext uri="{FF2B5EF4-FFF2-40B4-BE49-F238E27FC236}">
                <a16:creationId xmlns:a16="http://schemas.microsoft.com/office/drawing/2014/main" id="{AC9E1ED5-A2BB-88F9-1EBC-561D59F61459}"/>
              </a:ext>
            </a:extLst>
          </p:cNvPr>
          <p:cNvSpPr/>
          <p:nvPr/>
        </p:nvSpPr>
        <p:spPr>
          <a:xfrm>
            <a:off x="821474" y="2846310"/>
            <a:ext cx="5997200" cy="5609613"/>
          </a:xfrm>
          <a:prstGeom prst="roundRect">
            <a:avLst>
              <a:gd name="adj" fmla="val 2688"/>
            </a:avLst>
          </a:prstGeom>
          <a:solidFill>
            <a:srgbClr val="FAFFFA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32" name="Image 0">
            <a:extLst>
              <a:ext uri="{FF2B5EF4-FFF2-40B4-BE49-F238E27FC236}">
                <a16:creationId xmlns:a16="http://schemas.microsoft.com/office/drawing/2014/main" id="{216D868B-3B2E-4B94-7F6A-E900A3D98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65510" y="235754"/>
            <a:ext cx="2628883" cy="1126064"/>
          </a:xfrm>
          <a:prstGeom prst="rect">
            <a:avLst/>
          </a:prstGeom>
        </p:spPr>
      </p:pic>
      <p:pic>
        <p:nvPicPr>
          <p:cNvPr id="4" name="Imagem 3" descr="Diagrama, Gráfico de bolhas&#10;&#10;O conteúdo gerado por IA pode estar incorreto.">
            <a:extLst>
              <a:ext uri="{FF2B5EF4-FFF2-40B4-BE49-F238E27FC236}">
                <a16:creationId xmlns:a16="http://schemas.microsoft.com/office/drawing/2014/main" id="{3E32EA3E-A8EE-4C3C-301E-E4508F5A2B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871" y="-189393"/>
            <a:ext cx="11903379" cy="1216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75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BF37E-FBBA-B2EF-5316-CAD0739C4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0FFABDD5-30A8-9BF6-4E2C-CE95F2AEB678}"/>
              </a:ext>
            </a:extLst>
          </p:cNvPr>
          <p:cNvSpPr/>
          <p:nvPr/>
        </p:nvSpPr>
        <p:spPr>
          <a:xfrm flipH="1" flipV="1">
            <a:off x="0" y="76597"/>
            <a:ext cx="13450658" cy="6271369"/>
          </a:xfrm>
          <a:custGeom>
            <a:avLst/>
            <a:gdLst/>
            <a:ahLst/>
            <a:cxnLst/>
            <a:rect l="l" t="t" r="r" b="b"/>
            <a:pathLst>
              <a:path w="12235595" h="5704846">
                <a:moveTo>
                  <a:pt x="12235595" y="5704846"/>
                </a:moveTo>
                <a:lnTo>
                  <a:pt x="0" y="5704846"/>
                </a:lnTo>
                <a:lnTo>
                  <a:pt x="0" y="0"/>
                </a:lnTo>
                <a:lnTo>
                  <a:pt x="12235595" y="0"/>
                </a:lnTo>
                <a:lnTo>
                  <a:pt x="12235595" y="5704846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918584B9-3CBC-51C4-1374-D4172E79676D}"/>
              </a:ext>
            </a:extLst>
          </p:cNvPr>
          <p:cNvSpPr/>
          <p:nvPr/>
        </p:nvSpPr>
        <p:spPr>
          <a:xfrm>
            <a:off x="16194349" y="9729197"/>
            <a:ext cx="2778895" cy="1190912"/>
          </a:xfrm>
          <a:custGeom>
            <a:avLst/>
            <a:gdLst/>
            <a:ahLst/>
            <a:cxnLst/>
            <a:rect l="l" t="t" r="r" b="b"/>
            <a:pathLst>
              <a:path w="2527864" h="1083331">
                <a:moveTo>
                  <a:pt x="0" y="0"/>
                </a:moveTo>
                <a:lnTo>
                  <a:pt x="2527864" y="0"/>
                </a:lnTo>
                <a:lnTo>
                  <a:pt x="2527864" y="1083331"/>
                </a:lnTo>
                <a:lnTo>
                  <a:pt x="0" y="10833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" b="-1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12" name="Imagem 11" descr="Foto em preto e branco de pessoa com faca na mão&#10;&#10;O conteúdo gerado por IA pode estar incorreto.">
            <a:extLst>
              <a:ext uri="{FF2B5EF4-FFF2-40B4-BE49-F238E27FC236}">
                <a16:creationId xmlns:a16="http://schemas.microsoft.com/office/drawing/2014/main" id="{F209C8ED-8A34-F37C-BFAF-A604D2C8BA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221" y="246831"/>
            <a:ext cx="9489998" cy="68270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21FBF97-C731-C7C1-E0A6-A51011E70CF0}"/>
              </a:ext>
            </a:extLst>
          </p:cNvPr>
          <p:cNvSpPr txBox="1"/>
          <p:nvPr/>
        </p:nvSpPr>
        <p:spPr>
          <a:xfrm>
            <a:off x="484681" y="6347966"/>
            <a:ext cx="12481295" cy="4978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078" dirty="0"/>
              <a:t>A organização deve conhecer e analisar de forma contínua o perfil da população por ela atendida, considerando as características demográficas, sociais, epidemiológicas e culturais da comunidade em seu território de atuação. Esse conhecimento deve ser utilizado para planejar, adaptar ou direcionar seus serviços e ações assistenciais, de forma equitativa, oportuna e coerente com as reais necessidades locais.</a:t>
            </a: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0D3344C5-BBF1-7CCB-3A1D-04BCDA193296}"/>
              </a:ext>
            </a:extLst>
          </p:cNvPr>
          <p:cNvSpPr txBox="1"/>
          <p:nvPr/>
        </p:nvSpPr>
        <p:spPr>
          <a:xfrm>
            <a:off x="484681" y="5588566"/>
            <a:ext cx="8767570" cy="745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55"/>
              </a:lnSpc>
            </a:pPr>
            <a:r>
              <a:rPr lang="en-US" sz="4396" spc="834" dirty="0" err="1">
                <a:solidFill>
                  <a:srgbClr val="000000"/>
                </a:solidFill>
                <a:latin typeface="+mj-lt"/>
                <a:ea typeface="Cooper Hewitt"/>
                <a:cs typeface="Cooper Hewitt"/>
                <a:sym typeface="Cooper Hewitt"/>
              </a:rPr>
              <a:t>Requisito</a:t>
            </a:r>
            <a:endParaRPr lang="en-US" sz="4396" spc="834" dirty="0">
              <a:solidFill>
                <a:srgbClr val="000000"/>
              </a:solidFill>
              <a:latin typeface="+mj-lt"/>
              <a:ea typeface="Cooper Hewitt"/>
              <a:cs typeface="Cooper Hewitt"/>
              <a:sym typeface="Cooper Hewitt"/>
            </a:endParaRPr>
          </a:p>
        </p:txBody>
      </p:sp>
    </p:spTree>
    <p:extLst>
      <p:ext uri="{BB962C8B-B14F-4D97-AF65-F5344CB8AC3E}">
        <p14:creationId xmlns:p14="http://schemas.microsoft.com/office/powerpoint/2010/main" val="3663933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65244-DD25-B520-8A5C-07BD2E227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8E101316-23ED-848B-21C3-ADF991D9E732}"/>
              </a:ext>
            </a:extLst>
          </p:cNvPr>
          <p:cNvSpPr/>
          <p:nvPr/>
        </p:nvSpPr>
        <p:spPr>
          <a:xfrm flipH="1" flipV="1">
            <a:off x="0" y="76597"/>
            <a:ext cx="13450658" cy="6271369"/>
          </a:xfrm>
          <a:custGeom>
            <a:avLst/>
            <a:gdLst/>
            <a:ahLst/>
            <a:cxnLst/>
            <a:rect l="l" t="t" r="r" b="b"/>
            <a:pathLst>
              <a:path w="12235595" h="5704846">
                <a:moveTo>
                  <a:pt x="12235595" y="5704846"/>
                </a:moveTo>
                <a:lnTo>
                  <a:pt x="0" y="5704846"/>
                </a:lnTo>
                <a:lnTo>
                  <a:pt x="0" y="0"/>
                </a:lnTo>
                <a:lnTo>
                  <a:pt x="12235595" y="0"/>
                </a:lnTo>
                <a:lnTo>
                  <a:pt x="12235595" y="5704846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70192A5E-A605-36E9-EC1D-E168B34F1DDA}"/>
              </a:ext>
            </a:extLst>
          </p:cNvPr>
          <p:cNvSpPr/>
          <p:nvPr/>
        </p:nvSpPr>
        <p:spPr>
          <a:xfrm>
            <a:off x="484680" y="453549"/>
            <a:ext cx="2778895" cy="1190912"/>
          </a:xfrm>
          <a:custGeom>
            <a:avLst/>
            <a:gdLst/>
            <a:ahLst/>
            <a:cxnLst/>
            <a:rect l="l" t="t" r="r" b="b"/>
            <a:pathLst>
              <a:path w="2527864" h="1083331">
                <a:moveTo>
                  <a:pt x="0" y="0"/>
                </a:moveTo>
                <a:lnTo>
                  <a:pt x="2527864" y="0"/>
                </a:lnTo>
                <a:lnTo>
                  <a:pt x="2527864" y="1083331"/>
                </a:lnTo>
                <a:lnTo>
                  <a:pt x="0" y="10833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" b="-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C257B60-28BE-4E98-60F8-ED4EBB049C0C}"/>
              </a:ext>
            </a:extLst>
          </p:cNvPr>
          <p:cNvSpPr txBox="1"/>
          <p:nvPr/>
        </p:nvSpPr>
        <p:spPr>
          <a:xfrm>
            <a:off x="484681" y="5312343"/>
            <a:ext cx="9986205" cy="5688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078" dirty="0"/>
              <a:t>Adotar uma sistemática formal para a identificação, classificação e avaliação dos riscos, abrangendo tanto os riscos </a:t>
            </a:r>
            <a:r>
              <a:rPr lang="pt-BR" sz="3078" b="1" dirty="0"/>
              <a:t>organizacionais</a:t>
            </a:r>
            <a:r>
              <a:rPr lang="pt-BR" sz="3078" dirty="0"/>
              <a:t> (negócio, financeiro, jurídico, imagem institucional, recursos humanos, socioambientais, segurança da informação, prestação de serviços) quanto os riscos </a:t>
            </a:r>
            <a:r>
              <a:rPr lang="pt-BR" sz="3078" b="1" dirty="0"/>
              <a:t>assistenciais</a:t>
            </a:r>
            <a:r>
              <a:rPr lang="pt-BR" sz="3078" dirty="0"/>
              <a:t> (eventos adversos, falhas nos processos de cuidado, infecções relacionadas à assistência à saúde, entre outros). </a:t>
            </a: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793BBCC6-43DE-875E-2863-6EC0B88F5332}"/>
              </a:ext>
            </a:extLst>
          </p:cNvPr>
          <p:cNvSpPr txBox="1"/>
          <p:nvPr/>
        </p:nvSpPr>
        <p:spPr>
          <a:xfrm>
            <a:off x="2010410" y="4390601"/>
            <a:ext cx="8767570" cy="745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55"/>
              </a:lnSpc>
            </a:pPr>
            <a:r>
              <a:rPr lang="en-US" sz="4396" spc="834" dirty="0" err="1">
                <a:solidFill>
                  <a:srgbClr val="000000"/>
                </a:solidFill>
                <a:latin typeface="+mj-lt"/>
                <a:ea typeface="Cooper Hewitt"/>
                <a:cs typeface="Cooper Hewitt"/>
                <a:sym typeface="Cooper Hewitt"/>
              </a:rPr>
              <a:t>Riscos</a:t>
            </a:r>
            <a:endParaRPr lang="en-US" sz="4396" spc="834" dirty="0">
              <a:solidFill>
                <a:srgbClr val="000000"/>
              </a:solidFill>
              <a:latin typeface="+mj-lt"/>
              <a:ea typeface="Cooper Hewitt"/>
              <a:cs typeface="Cooper Hewitt"/>
              <a:sym typeface="Cooper Hewitt"/>
            </a:endParaRPr>
          </a:p>
        </p:txBody>
      </p:sp>
      <p:pic>
        <p:nvPicPr>
          <p:cNvPr id="6" name="Imagem 5" descr="Diagrama&#10;&#10;O conteúdo gerado por IA pode estar incorreto.">
            <a:extLst>
              <a:ext uri="{FF2B5EF4-FFF2-40B4-BE49-F238E27FC236}">
                <a16:creationId xmlns:a16="http://schemas.microsoft.com/office/drawing/2014/main" id="{7AF8C4DD-F439-F038-ED7C-476B998123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50" y="-1808162"/>
            <a:ext cx="10208578" cy="1333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806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18A43-C341-DC44-D045-B2956D65B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760D8CB8-D948-C9A8-B55B-446F7261B5A1}"/>
              </a:ext>
            </a:extLst>
          </p:cNvPr>
          <p:cNvSpPr/>
          <p:nvPr/>
        </p:nvSpPr>
        <p:spPr>
          <a:xfrm rot="5400000" flipH="1" flipV="1">
            <a:off x="10243088" y="3654083"/>
            <a:ext cx="13450658" cy="6271369"/>
          </a:xfrm>
          <a:custGeom>
            <a:avLst/>
            <a:gdLst/>
            <a:ahLst/>
            <a:cxnLst/>
            <a:rect l="l" t="t" r="r" b="b"/>
            <a:pathLst>
              <a:path w="12235595" h="5704846">
                <a:moveTo>
                  <a:pt x="12235595" y="5704846"/>
                </a:moveTo>
                <a:lnTo>
                  <a:pt x="0" y="5704846"/>
                </a:lnTo>
                <a:lnTo>
                  <a:pt x="0" y="0"/>
                </a:lnTo>
                <a:lnTo>
                  <a:pt x="12235595" y="0"/>
                </a:lnTo>
                <a:lnTo>
                  <a:pt x="12235595" y="5704846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EBC52094-81AB-564C-05EC-D85D34C8E5A6}"/>
              </a:ext>
            </a:extLst>
          </p:cNvPr>
          <p:cNvSpPr/>
          <p:nvPr/>
        </p:nvSpPr>
        <p:spPr>
          <a:xfrm>
            <a:off x="335068" y="369782"/>
            <a:ext cx="2778895" cy="1190912"/>
          </a:xfrm>
          <a:custGeom>
            <a:avLst/>
            <a:gdLst/>
            <a:ahLst/>
            <a:cxnLst/>
            <a:rect l="l" t="t" r="r" b="b"/>
            <a:pathLst>
              <a:path w="2527864" h="1083331">
                <a:moveTo>
                  <a:pt x="0" y="0"/>
                </a:moveTo>
                <a:lnTo>
                  <a:pt x="2527864" y="0"/>
                </a:lnTo>
                <a:lnTo>
                  <a:pt x="2527864" y="1083331"/>
                </a:lnTo>
                <a:lnTo>
                  <a:pt x="0" y="10833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" b="-1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3" name="Imagem 2" descr="Uma imagem contendo Linha do tempo&#10;&#10;O conteúdo gerado por IA pode estar incorreto.">
            <a:extLst>
              <a:ext uri="{FF2B5EF4-FFF2-40B4-BE49-F238E27FC236}">
                <a16:creationId xmlns:a16="http://schemas.microsoft.com/office/drawing/2014/main" id="{7EA8C242-4B72-C74E-843B-2966186DE1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03" y="1560693"/>
            <a:ext cx="15591914" cy="843797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CD5D827-DE7D-1ED9-E3B5-72584DB1CD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54035" y="9332859"/>
            <a:ext cx="2453984" cy="66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74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597"/>
            <a:ext cx="20104100" cy="336197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96571" y="4381767"/>
            <a:ext cx="17567528" cy="8003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6252"/>
              </a:lnSpc>
            </a:pPr>
            <a:r>
              <a:rPr lang="en-US" sz="5015" dirty="0" err="1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Planejamento</a:t>
            </a:r>
            <a:r>
              <a:rPr lang="en-US" sz="5015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 Estratégico</a:t>
            </a:r>
            <a:endParaRPr lang="en-US" sz="5015" dirty="0"/>
          </a:p>
        </p:txBody>
      </p:sp>
      <p:sp>
        <p:nvSpPr>
          <p:cNvPr id="4" name="Text 1"/>
          <p:cNvSpPr/>
          <p:nvPr/>
        </p:nvSpPr>
        <p:spPr>
          <a:xfrm>
            <a:off x="896571" y="5566286"/>
            <a:ext cx="5123208" cy="6401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5015"/>
              </a:lnSpc>
            </a:pPr>
            <a:r>
              <a:rPr lang="en-US" sz="3985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Nível 1</a:t>
            </a:r>
            <a:endParaRPr lang="en-US" sz="3985" dirty="0"/>
          </a:p>
        </p:txBody>
      </p:sp>
      <p:sp>
        <p:nvSpPr>
          <p:cNvPr id="5" name="Text 2"/>
          <p:cNvSpPr/>
          <p:nvPr/>
        </p:nvSpPr>
        <p:spPr>
          <a:xfrm>
            <a:off x="896571" y="6590632"/>
            <a:ext cx="18310961" cy="7686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023"/>
              </a:lnSpc>
            </a:pPr>
            <a:r>
              <a:rPr lang="en-US" sz="1992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 planejamento estratégico é fundamental para direcionar as ações da organização. </a:t>
            </a:r>
            <a:endParaRPr lang="en-US" sz="1992" dirty="0"/>
          </a:p>
        </p:txBody>
      </p:sp>
      <p:sp>
        <p:nvSpPr>
          <p:cNvPr id="6" name="Shape 3"/>
          <p:cNvSpPr/>
          <p:nvPr/>
        </p:nvSpPr>
        <p:spPr>
          <a:xfrm>
            <a:off x="896571" y="8031525"/>
            <a:ext cx="5932901" cy="2250259"/>
          </a:xfrm>
          <a:prstGeom prst="roundRect">
            <a:avLst>
              <a:gd name="adj" fmla="val 6701"/>
            </a:avLst>
          </a:prstGeom>
          <a:solidFill>
            <a:srgbClr val="FAF9F5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571" y="8000112"/>
            <a:ext cx="5932901" cy="125651"/>
          </a:xfrm>
          <a:prstGeom prst="rect">
            <a:avLst/>
          </a:prstGeom>
        </p:spPr>
      </p:pic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8707" y="7647375"/>
            <a:ext cx="768465" cy="768465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3709229" y="7839451"/>
            <a:ext cx="307255" cy="3841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3573"/>
              </a:lnSpc>
            </a:pPr>
            <a:r>
              <a:rPr lang="en-US" sz="2405" dirty="0">
                <a:solidFill>
                  <a:srgbClr val="000000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1</a:t>
            </a:r>
            <a:endParaRPr lang="en-US" sz="2405" dirty="0"/>
          </a:p>
        </p:txBody>
      </p:sp>
      <p:sp>
        <p:nvSpPr>
          <p:cNvPr id="10" name="Text 5"/>
          <p:cNvSpPr/>
          <p:nvPr/>
        </p:nvSpPr>
        <p:spPr>
          <a:xfrm>
            <a:off x="1184028" y="8671886"/>
            <a:ext cx="3201964" cy="4001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3092"/>
              </a:lnSpc>
            </a:pPr>
            <a:r>
              <a:rPr lang="en-US" sz="2473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Análise de Contexto</a:t>
            </a:r>
            <a:endParaRPr lang="en-US" sz="2473" dirty="0"/>
          </a:p>
        </p:txBody>
      </p:sp>
      <p:sp>
        <p:nvSpPr>
          <p:cNvPr id="11" name="Text 6"/>
          <p:cNvSpPr/>
          <p:nvPr/>
        </p:nvSpPr>
        <p:spPr>
          <a:xfrm>
            <a:off x="1184028" y="9225697"/>
            <a:ext cx="5357985" cy="7686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023"/>
              </a:lnSpc>
            </a:pPr>
            <a:r>
              <a:rPr lang="en-US" sz="1992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Base para compreensão do ambiente organizacional</a:t>
            </a:r>
            <a:endParaRPr lang="en-US" sz="1992" dirty="0"/>
          </a:p>
        </p:txBody>
      </p:sp>
      <p:sp>
        <p:nvSpPr>
          <p:cNvPr id="12" name="Shape 7"/>
          <p:cNvSpPr/>
          <p:nvPr/>
        </p:nvSpPr>
        <p:spPr>
          <a:xfrm>
            <a:off x="7085518" y="8031525"/>
            <a:ext cx="5932901" cy="2250259"/>
          </a:xfrm>
          <a:prstGeom prst="roundRect">
            <a:avLst>
              <a:gd name="adj" fmla="val 6701"/>
            </a:avLst>
          </a:prstGeom>
          <a:solidFill>
            <a:srgbClr val="FAF9F5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5518" y="8000112"/>
            <a:ext cx="5932901" cy="125651"/>
          </a:xfrm>
          <a:prstGeom prst="rect">
            <a:avLst/>
          </a:prstGeom>
        </p:spPr>
      </p:pic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7655" y="7647375"/>
            <a:ext cx="768465" cy="768465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9898178" y="7839451"/>
            <a:ext cx="307255" cy="3841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3573"/>
              </a:lnSpc>
            </a:pPr>
            <a:r>
              <a:rPr lang="en-US" sz="2405" dirty="0">
                <a:solidFill>
                  <a:srgbClr val="000000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2</a:t>
            </a:r>
            <a:endParaRPr lang="en-US" sz="2405" dirty="0"/>
          </a:p>
        </p:txBody>
      </p:sp>
      <p:sp>
        <p:nvSpPr>
          <p:cNvPr id="16" name="Text 9"/>
          <p:cNvSpPr/>
          <p:nvPr/>
        </p:nvSpPr>
        <p:spPr>
          <a:xfrm>
            <a:off x="7372976" y="8671886"/>
            <a:ext cx="3793896" cy="4001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3092"/>
              </a:lnSpc>
            </a:pPr>
            <a:r>
              <a:rPr lang="en-US" sz="2473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Identidade Organizacional</a:t>
            </a:r>
            <a:endParaRPr lang="en-US" sz="2473" dirty="0"/>
          </a:p>
        </p:txBody>
      </p:sp>
      <p:sp>
        <p:nvSpPr>
          <p:cNvPr id="17" name="Text 10"/>
          <p:cNvSpPr/>
          <p:nvPr/>
        </p:nvSpPr>
        <p:spPr>
          <a:xfrm>
            <a:off x="7372976" y="9225697"/>
            <a:ext cx="5357985" cy="3843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3023"/>
              </a:lnSpc>
            </a:pPr>
            <a:r>
              <a:rPr lang="en-US" sz="1992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Definição de missão, visão e valores</a:t>
            </a:r>
            <a:endParaRPr lang="en-US" sz="1992" dirty="0"/>
          </a:p>
        </p:txBody>
      </p:sp>
      <p:sp>
        <p:nvSpPr>
          <p:cNvPr id="18" name="Shape 11"/>
          <p:cNvSpPr/>
          <p:nvPr/>
        </p:nvSpPr>
        <p:spPr>
          <a:xfrm>
            <a:off x="13274466" y="8031525"/>
            <a:ext cx="5932901" cy="2250259"/>
          </a:xfrm>
          <a:prstGeom prst="roundRect">
            <a:avLst>
              <a:gd name="adj" fmla="val 6701"/>
            </a:avLst>
          </a:prstGeom>
          <a:solidFill>
            <a:srgbClr val="FAF9F5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19" name="Image 5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74466" y="8000112"/>
            <a:ext cx="5932901" cy="125651"/>
          </a:xfrm>
          <a:prstGeom prst="rect">
            <a:avLst/>
          </a:prstGeom>
        </p:spPr>
      </p:pic>
      <p:pic>
        <p:nvPicPr>
          <p:cNvPr id="20" name="Image 6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56603" y="7647375"/>
            <a:ext cx="768465" cy="768465"/>
          </a:xfrm>
          <a:prstGeom prst="rect">
            <a:avLst/>
          </a:prstGeom>
        </p:spPr>
      </p:pic>
      <p:sp>
        <p:nvSpPr>
          <p:cNvPr id="21" name="Text 12"/>
          <p:cNvSpPr/>
          <p:nvPr/>
        </p:nvSpPr>
        <p:spPr>
          <a:xfrm>
            <a:off x="16087125" y="7839451"/>
            <a:ext cx="307255" cy="3841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3573"/>
              </a:lnSpc>
            </a:pPr>
            <a:r>
              <a:rPr lang="en-US" sz="2405" dirty="0">
                <a:solidFill>
                  <a:srgbClr val="000000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3</a:t>
            </a:r>
            <a:endParaRPr lang="en-US" sz="2405" dirty="0"/>
          </a:p>
        </p:txBody>
      </p:sp>
      <p:sp>
        <p:nvSpPr>
          <p:cNvPr id="22" name="Text 13"/>
          <p:cNvSpPr/>
          <p:nvPr/>
        </p:nvSpPr>
        <p:spPr>
          <a:xfrm>
            <a:off x="13561924" y="8671886"/>
            <a:ext cx="3703585" cy="4001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3092"/>
              </a:lnSpc>
            </a:pPr>
            <a:r>
              <a:rPr lang="en-US" sz="2473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Estratégia Organizacional</a:t>
            </a:r>
            <a:endParaRPr lang="en-US" sz="2473" dirty="0"/>
          </a:p>
        </p:txBody>
      </p:sp>
      <p:sp>
        <p:nvSpPr>
          <p:cNvPr id="23" name="Text 14"/>
          <p:cNvSpPr/>
          <p:nvPr/>
        </p:nvSpPr>
        <p:spPr>
          <a:xfrm>
            <a:off x="13561924" y="9225697"/>
            <a:ext cx="5357985" cy="7686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3023"/>
              </a:lnSpc>
            </a:pPr>
            <a:r>
              <a:rPr lang="en-US" sz="1992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Planejamento estruturado para sustentabilidade</a:t>
            </a:r>
            <a:endParaRPr lang="en-US" sz="1992" dirty="0"/>
          </a:p>
        </p:txBody>
      </p:sp>
      <p:pic>
        <p:nvPicPr>
          <p:cNvPr id="24" name="Image 0">
            <a:extLst>
              <a:ext uri="{FF2B5EF4-FFF2-40B4-BE49-F238E27FC236}">
                <a16:creationId xmlns:a16="http://schemas.microsoft.com/office/drawing/2014/main" id="{7AF29873-C463-4F9F-81D6-EDC41BFACF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65510" y="235754"/>
            <a:ext cx="2628883" cy="112606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6E93FA-7314-510D-7AC0-9D80219E3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898109C0-D02F-FA30-6B5A-06FBDE6A7036}"/>
              </a:ext>
            </a:extLst>
          </p:cNvPr>
          <p:cNvSpPr/>
          <p:nvPr/>
        </p:nvSpPr>
        <p:spPr>
          <a:xfrm rot="5400000" flipH="1" flipV="1">
            <a:off x="10243088" y="3654083"/>
            <a:ext cx="13450658" cy="6271369"/>
          </a:xfrm>
          <a:custGeom>
            <a:avLst/>
            <a:gdLst/>
            <a:ahLst/>
            <a:cxnLst/>
            <a:rect l="l" t="t" r="r" b="b"/>
            <a:pathLst>
              <a:path w="12235595" h="5704846">
                <a:moveTo>
                  <a:pt x="12235595" y="5704846"/>
                </a:moveTo>
                <a:lnTo>
                  <a:pt x="0" y="5704846"/>
                </a:lnTo>
                <a:lnTo>
                  <a:pt x="0" y="0"/>
                </a:lnTo>
                <a:lnTo>
                  <a:pt x="12235595" y="0"/>
                </a:lnTo>
                <a:lnTo>
                  <a:pt x="12235595" y="5704846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0E6C2FCC-FE33-03B4-E92D-8A32E78F5AD6}"/>
              </a:ext>
            </a:extLst>
          </p:cNvPr>
          <p:cNvSpPr/>
          <p:nvPr/>
        </p:nvSpPr>
        <p:spPr>
          <a:xfrm>
            <a:off x="335068" y="369782"/>
            <a:ext cx="2778895" cy="1190912"/>
          </a:xfrm>
          <a:custGeom>
            <a:avLst/>
            <a:gdLst/>
            <a:ahLst/>
            <a:cxnLst/>
            <a:rect l="l" t="t" r="r" b="b"/>
            <a:pathLst>
              <a:path w="2527864" h="1083331">
                <a:moveTo>
                  <a:pt x="0" y="0"/>
                </a:moveTo>
                <a:lnTo>
                  <a:pt x="2527864" y="0"/>
                </a:lnTo>
                <a:lnTo>
                  <a:pt x="2527864" y="1083331"/>
                </a:lnTo>
                <a:lnTo>
                  <a:pt x="0" y="10833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" b="-1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DDEB029-08F1-0EB7-8460-87A0D7A296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54035" y="9332859"/>
            <a:ext cx="2453984" cy="665811"/>
          </a:xfrm>
          <a:prstGeom prst="rect">
            <a:avLst/>
          </a:prstGeom>
        </p:spPr>
      </p:pic>
      <p:pic>
        <p:nvPicPr>
          <p:cNvPr id="5" name="Imagem 4" descr="Uma imagem contendo Linha do tempo&#10;&#10;O conteúdo gerado por IA pode estar incorreto.">
            <a:extLst>
              <a:ext uri="{FF2B5EF4-FFF2-40B4-BE49-F238E27FC236}">
                <a16:creationId xmlns:a16="http://schemas.microsoft.com/office/drawing/2014/main" id="{8F615619-1029-255C-6ED8-ADFF5D2CCD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410" y="560875"/>
            <a:ext cx="13235199" cy="103400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7D7CA86-F659-3D9E-39FC-FFEC13FF37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46228" y="10174902"/>
            <a:ext cx="5256658" cy="48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7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B43040-97C2-7852-AF82-A0C6F5F1F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E2A61D9B-4D2A-B32A-32B8-07B0AEB933A8}"/>
              </a:ext>
            </a:extLst>
          </p:cNvPr>
          <p:cNvSpPr/>
          <p:nvPr/>
        </p:nvSpPr>
        <p:spPr>
          <a:xfrm rot="16200000" flipH="1" flipV="1">
            <a:off x="-2521120" y="780512"/>
            <a:ext cx="14491708" cy="9481893"/>
          </a:xfrm>
          <a:custGeom>
            <a:avLst/>
            <a:gdLst/>
            <a:ahLst/>
            <a:cxnLst/>
            <a:rect l="l" t="t" r="r" b="b"/>
            <a:pathLst>
              <a:path w="12235595" h="5704846">
                <a:moveTo>
                  <a:pt x="12235595" y="5704846"/>
                </a:moveTo>
                <a:lnTo>
                  <a:pt x="0" y="5704846"/>
                </a:lnTo>
                <a:lnTo>
                  <a:pt x="0" y="0"/>
                </a:lnTo>
                <a:lnTo>
                  <a:pt x="12235595" y="0"/>
                </a:lnTo>
                <a:lnTo>
                  <a:pt x="12235595" y="5704846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1FC142D7-ADAE-375D-4D2B-1AC67C103E8F}"/>
              </a:ext>
            </a:extLst>
          </p:cNvPr>
          <p:cNvSpPr/>
          <p:nvPr/>
        </p:nvSpPr>
        <p:spPr>
          <a:xfrm>
            <a:off x="17018140" y="369782"/>
            <a:ext cx="2778895" cy="1190912"/>
          </a:xfrm>
          <a:custGeom>
            <a:avLst/>
            <a:gdLst/>
            <a:ahLst/>
            <a:cxnLst/>
            <a:rect l="l" t="t" r="r" b="b"/>
            <a:pathLst>
              <a:path w="2527864" h="1083331">
                <a:moveTo>
                  <a:pt x="0" y="0"/>
                </a:moveTo>
                <a:lnTo>
                  <a:pt x="2527864" y="0"/>
                </a:lnTo>
                <a:lnTo>
                  <a:pt x="2527864" y="1083331"/>
                </a:lnTo>
                <a:lnTo>
                  <a:pt x="0" y="10833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" b="-1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3" name="Imagem 2" descr="Forma, Polígono&#10;&#10;O conteúdo gerado por IA pode estar incorreto.">
            <a:extLst>
              <a:ext uri="{FF2B5EF4-FFF2-40B4-BE49-F238E27FC236}">
                <a16:creationId xmlns:a16="http://schemas.microsoft.com/office/drawing/2014/main" id="{E0217363-205B-6F58-3D8A-A5977825E8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698" y="965237"/>
            <a:ext cx="13806338" cy="1026146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6F0E428-715E-25E8-CAEA-3D74BF2F83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18140" y="10444486"/>
            <a:ext cx="2499590" cy="64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907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40A0EC-B63D-3FCF-7ACD-BF3DEB9D1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E3DF6BA2-726F-7471-91F4-3B6079DE3DF5}"/>
              </a:ext>
            </a:extLst>
          </p:cNvPr>
          <p:cNvSpPr/>
          <p:nvPr/>
        </p:nvSpPr>
        <p:spPr>
          <a:xfrm rot="16200000" flipH="1" flipV="1">
            <a:off x="-2521120" y="780512"/>
            <a:ext cx="14491708" cy="9481893"/>
          </a:xfrm>
          <a:custGeom>
            <a:avLst/>
            <a:gdLst/>
            <a:ahLst/>
            <a:cxnLst/>
            <a:rect l="l" t="t" r="r" b="b"/>
            <a:pathLst>
              <a:path w="12235595" h="5704846">
                <a:moveTo>
                  <a:pt x="12235595" y="5704846"/>
                </a:moveTo>
                <a:lnTo>
                  <a:pt x="0" y="5704846"/>
                </a:lnTo>
                <a:lnTo>
                  <a:pt x="0" y="0"/>
                </a:lnTo>
                <a:lnTo>
                  <a:pt x="12235595" y="0"/>
                </a:lnTo>
                <a:lnTo>
                  <a:pt x="12235595" y="5704846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7A4ADAAA-18B2-6888-A571-2D9279CCBAB0}"/>
              </a:ext>
            </a:extLst>
          </p:cNvPr>
          <p:cNvSpPr/>
          <p:nvPr/>
        </p:nvSpPr>
        <p:spPr>
          <a:xfrm>
            <a:off x="17018140" y="369782"/>
            <a:ext cx="2778895" cy="1190912"/>
          </a:xfrm>
          <a:custGeom>
            <a:avLst/>
            <a:gdLst/>
            <a:ahLst/>
            <a:cxnLst/>
            <a:rect l="l" t="t" r="r" b="b"/>
            <a:pathLst>
              <a:path w="2527864" h="1083331">
                <a:moveTo>
                  <a:pt x="0" y="0"/>
                </a:moveTo>
                <a:lnTo>
                  <a:pt x="2527864" y="0"/>
                </a:lnTo>
                <a:lnTo>
                  <a:pt x="2527864" y="1083331"/>
                </a:lnTo>
                <a:lnTo>
                  <a:pt x="0" y="10833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" b="-1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F908555-E9BF-38CD-FFFD-9F3C84482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18140" y="10444486"/>
            <a:ext cx="2499590" cy="647483"/>
          </a:xfrm>
          <a:prstGeom prst="rect">
            <a:avLst/>
          </a:prstGeom>
        </p:spPr>
      </p:pic>
      <p:pic>
        <p:nvPicPr>
          <p:cNvPr id="5" name="Imagem 4" descr="Diagrama&#10;&#10;O conteúdo gerado por IA pode estar incorreto.">
            <a:extLst>
              <a:ext uri="{FF2B5EF4-FFF2-40B4-BE49-F238E27FC236}">
                <a16:creationId xmlns:a16="http://schemas.microsoft.com/office/drawing/2014/main" id="{E2B7F934-A9B3-3ABB-4F45-DF40D267E0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254" y="956151"/>
            <a:ext cx="13442942" cy="988451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BA38FC9-D817-9DD8-89B4-66C7FCC10B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2532" y="9681691"/>
            <a:ext cx="2879896" cy="77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587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BDA18-196B-A24C-3168-D281F5B89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7B78E48B-A686-449F-6A52-B8E60CAE4418}"/>
              </a:ext>
            </a:extLst>
          </p:cNvPr>
          <p:cNvSpPr/>
          <p:nvPr/>
        </p:nvSpPr>
        <p:spPr>
          <a:xfrm rot="16200000" flipH="1" flipV="1">
            <a:off x="-2521120" y="780512"/>
            <a:ext cx="14491708" cy="9481893"/>
          </a:xfrm>
          <a:custGeom>
            <a:avLst/>
            <a:gdLst/>
            <a:ahLst/>
            <a:cxnLst/>
            <a:rect l="l" t="t" r="r" b="b"/>
            <a:pathLst>
              <a:path w="12235595" h="5704846">
                <a:moveTo>
                  <a:pt x="12235595" y="5704846"/>
                </a:moveTo>
                <a:lnTo>
                  <a:pt x="0" y="5704846"/>
                </a:lnTo>
                <a:lnTo>
                  <a:pt x="0" y="0"/>
                </a:lnTo>
                <a:lnTo>
                  <a:pt x="12235595" y="0"/>
                </a:lnTo>
                <a:lnTo>
                  <a:pt x="12235595" y="5704846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FDA7E44D-F976-8C23-A9F6-4A77BD16400F}"/>
              </a:ext>
            </a:extLst>
          </p:cNvPr>
          <p:cNvSpPr/>
          <p:nvPr/>
        </p:nvSpPr>
        <p:spPr>
          <a:xfrm>
            <a:off x="17018140" y="369782"/>
            <a:ext cx="2778895" cy="1190912"/>
          </a:xfrm>
          <a:custGeom>
            <a:avLst/>
            <a:gdLst/>
            <a:ahLst/>
            <a:cxnLst/>
            <a:rect l="l" t="t" r="r" b="b"/>
            <a:pathLst>
              <a:path w="2527864" h="1083331">
                <a:moveTo>
                  <a:pt x="0" y="0"/>
                </a:moveTo>
                <a:lnTo>
                  <a:pt x="2527864" y="0"/>
                </a:lnTo>
                <a:lnTo>
                  <a:pt x="2527864" y="1083331"/>
                </a:lnTo>
                <a:lnTo>
                  <a:pt x="0" y="10833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" b="-1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27BC3C7-4D34-1999-BA0B-331B5F7195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18140" y="10444486"/>
            <a:ext cx="2499590" cy="64748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097C77B-83A5-ADB9-6F7A-939D42508E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2532" y="9681691"/>
            <a:ext cx="2879896" cy="774953"/>
          </a:xfrm>
          <a:prstGeom prst="rect">
            <a:avLst/>
          </a:prstGeom>
        </p:spPr>
      </p:pic>
      <p:pic>
        <p:nvPicPr>
          <p:cNvPr id="3" name="Imagem 2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765CEE63-AA71-6994-29B9-6483801791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369" y="1710055"/>
            <a:ext cx="14784458" cy="896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2056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113532" y="1203667"/>
            <a:ext cx="17877038" cy="1748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6846"/>
              </a:lnSpc>
            </a:pPr>
            <a:r>
              <a:rPr lang="en-US" sz="5491" b="1" dirty="0" err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Governança</a:t>
            </a:r>
            <a:r>
              <a:rPr lang="en-US" sz="5491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 </a:t>
            </a:r>
            <a:r>
              <a:rPr lang="en-US" sz="5491" b="1" dirty="0" err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Clínica</a:t>
            </a:r>
            <a:endParaRPr lang="en-US" sz="5491" b="1" dirty="0">
              <a:solidFill>
                <a:srgbClr val="333F70"/>
              </a:solidFill>
              <a:latin typeface="Unbounded Bold" pitchFamily="34" charset="0"/>
              <a:ea typeface="Unbounded Bold" pitchFamily="34" charset="-122"/>
              <a:cs typeface="Unbounded Bold" pitchFamily="34" charset="-120"/>
            </a:endParaRPr>
          </a:p>
          <a:p>
            <a:pPr>
              <a:lnSpc>
                <a:spcPts val="6846"/>
              </a:lnSpc>
            </a:pPr>
            <a:r>
              <a:rPr lang="en-US" sz="5491" b="1" dirty="0" err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Desenvolvimento</a:t>
            </a:r>
            <a:r>
              <a:rPr lang="en-US" sz="5491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 e Implementação</a:t>
            </a:r>
            <a:endParaRPr lang="en-US" sz="5491" dirty="0"/>
          </a:p>
        </p:txBody>
      </p:sp>
      <p:sp>
        <p:nvSpPr>
          <p:cNvPr id="3" name="Shape 1"/>
          <p:cNvSpPr/>
          <p:nvPr/>
        </p:nvSpPr>
        <p:spPr>
          <a:xfrm>
            <a:off x="1113531" y="3511662"/>
            <a:ext cx="5772410" cy="5536736"/>
          </a:xfrm>
          <a:prstGeom prst="roundRect">
            <a:avLst>
              <a:gd name="adj" fmla="val 2687"/>
            </a:avLst>
          </a:prstGeom>
          <a:solidFill>
            <a:srgbClr val="FFFFFF"/>
          </a:solidFill>
          <a:ln w="2286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pt-BR" sz="1776"/>
          </a:p>
        </p:txBody>
      </p:sp>
      <p:sp>
        <p:nvSpPr>
          <p:cNvPr id="4" name="Shape 2"/>
          <p:cNvSpPr/>
          <p:nvPr/>
        </p:nvSpPr>
        <p:spPr>
          <a:xfrm>
            <a:off x="1082539" y="3511662"/>
            <a:ext cx="123972" cy="5536736"/>
          </a:xfrm>
          <a:prstGeom prst="roundRect">
            <a:avLst>
              <a:gd name="adj" fmla="val 94794"/>
            </a:avLst>
          </a:prstGeom>
          <a:solidFill>
            <a:srgbClr val="26A688"/>
          </a:solidFill>
          <a:ln/>
        </p:spPr>
        <p:txBody>
          <a:bodyPr/>
          <a:lstStyle/>
          <a:p>
            <a:endParaRPr lang="pt-BR" sz="1776"/>
          </a:p>
        </p:txBody>
      </p:sp>
      <p:sp>
        <p:nvSpPr>
          <p:cNvPr id="5" name="Text 3"/>
          <p:cNvSpPr/>
          <p:nvPr/>
        </p:nvSpPr>
        <p:spPr>
          <a:xfrm>
            <a:off x="1517246" y="3822397"/>
            <a:ext cx="4639396" cy="4371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389"/>
              </a:lnSpc>
            </a:pPr>
            <a:r>
              <a:rPr lang="en-US" sz="2711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Envolvimento Formal</a:t>
            </a:r>
            <a:endParaRPr lang="en-US" sz="2711" dirty="0"/>
          </a:p>
        </p:txBody>
      </p:sp>
      <p:sp>
        <p:nvSpPr>
          <p:cNvPr id="6" name="Text 4"/>
          <p:cNvSpPr/>
          <p:nvPr/>
        </p:nvSpPr>
        <p:spPr>
          <a:xfrm>
            <a:off x="1517244" y="4427401"/>
            <a:ext cx="5057961" cy="22372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525"/>
              </a:lnSpc>
            </a:pPr>
            <a:r>
              <a:rPr lang="en-US" sz="217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Lideranças participam ativamente da estruturação da Governança Clínica, com responsabilidades claramente definidas em suas descrições de cargo.</a:t>
            </a:r>
            <a:endParaRPr lang="en-US" sz="2170" dirty="0"/>
          </a:p>
        </p:txBody>
      </p:sp>
      <p:sp>
        <p:nvSpPr>
          <p:cNvPr id="7" name="Shape 5"/>
          <p:cNvSpPr/>
          <p:nvPr/>
        </p:nvSpPr>
        <p:spPr>
          <a:xfrm>
            <a:off x="7165684" y="3511662"/>
            <a:ext cx="5772571" cy="5536736"/>
          </a:xfrm>
          <a:prstGeom prst="roundRect">
            <a:avLst>
              <a:gd name="adj" fmla="val 2687"/>
            </a:avLst>
          </a:prstGeom>
          <a:solidFill>
            <a:srgbClr val="FFFFFF"/>
          </a:solidFill>
          <a:ln w="2286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pt-BR" sz="1776"/>
          </a:p>
        </p:txBody>
      </p:sp>
      <p:sp>
        <p:nvSpPr>
          <p:cNvPr id="8" name="Shape 6"/>
          <p:cNvSpPr/>
          <p:nvPr/>
        </p:nvSpPr>
        <p:spPr>
          <a:xfrm>
            <a:off x="7134690" y="3511662"/>
            <a:ext cx="123972" cy="5536736"/>
          </a:xfrm>
          <a:prstGeom prst="roundRect">
            <a:avLst>
              <a:gd name="adj" fmla="val 94794"/>
            </a:avLst>
          </a:prstGeom>
          <a:solidFill>
            <a:srgbClr val="26A688"/>
          </a:solidFill>
          <a:ln/>
        </p:spPr>
        <p:txBody>
          <a:bodyPr/>
          <a:lstStyle/>
          <a:p>
            <a:endParaRPr lang="pt-BR" sz="1776"/>
          </a:p>
        </p:txBody>
      </p:sp>
      <p:sp>
        <p:nvSpPr>
          <p:cNvPr id="9" name="Text 7"/>
          <p:cNvSpPr/>
          <p:nvPr/>
        </p:nvSpPr>
        <p:spPr>
          <a:xfrm>
            <a:off x="7569398" y="3822397"/>
            <a:ext cx="5058123" cy="8742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389"/>
              </a:lnSpc>
            </a:pPr>
            <a:r>
              <a:rPr lang="en-US" sz="2711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Áreas de Responsabilidade</a:t>
            </a:r>
            <a:endParaRPr lang="en-US" sz="2711" dirty="0"/>
          </a:p>
        </p:txBody>
      </p:sp>
      <p:sp>
        <p:nvSpPr>
          <p:cNvPr id="10" name="Text 8"/>
          <p:cNvSpPr/>
          <p:nvPr/>
        </p:nvSpPr>
        <p:spPr>
          <a:xfrm>
            <a:off x="7569398" y="4864530"/>
            <a:ext cx="5058123" cy="4474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464875" indent="-464875">
              <a:lnSpc>
                <a:spcPts val="3525"/>
              </a:lnSpc>
              <a:buSzPct val="100000"/>
              <a:buChar char="•"/>
            </a:pPr>
            <a:r>
              <a:rPr lang="en-US" sz="217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Gestão de riscos assistenciais</a:t>
            </a:r>
            <a:endParaRPr lang="en-US" sz="2170" dirty="0"/>
          </a:p>
        </p:txBody>
      </p:sp>
      <p:sp>
        <p:nvSpPr>
          <p:cNvPr id="11" name="Text 9"/>
          <p:cNvSpPr/>
          <p:nvPr/>
        </p:nvSpPr>
        <p:spPr>
          <a:xfrm>
            <a:off x="7569398" y="5409811"/>
            <a:ext cx="5058123" cy="4474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464875" indent="-464875">
              <a:lnSpc>
                <a:spcPts val="3525"/>
              </a:lnSpc>
              <a:buSzPct val="100000"/>
              <a:buChar char="•"/>
            </a:pPr>
            <a:r>
              <a:rPr lang="en-US" sz="217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Auditoria clínica e eficiência clínica</a:t>
            </a:r>
            <a:endParaRPr lang="en-US" sz="2170" dirty="0"/>
          </a:p>
        </p:txBody>
      </p:sp>
      <p:sp>
        <p:nvSpPr>
          <p:cNvPr id="12" name="Text 10"/>
          <p:cNvSpPr/>
          <p:nvPr/>
        </p:nvSpPr>
        <p:spPr>
          <a:xfrm>
            <a:off x="7569398" y="5955090"/>
            <a:ext cx="5058123" cy="4474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464875" indent="-464875">
              <a:lnSpc>
                <a:spcPts val="3525"/>
              </a:lnSpc>
              <a:buSzPct val="100000"/>
              <a:buChar char="•"/>
            </a:pPr>
            <a:r>
              <a:rPr lang="en-US" sz="217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Envolvimento do paciente/família</a:t>
            </a:r>
            <a:endParaRPr lang="en-US" sz="2170" dirty="0"/>
          </a:p>
        </p:txBody>
      </p:sp>
      <p:sp>
        <p:nvSpPr>
          <p:cNvPr id="13" name="Text 11"/>
          <p:cNvSpPr/>
          <p:nvPr/>
        </p:nvSpPr>
        <p:spPr>
          <a:xfrm>
            <a:off x="7569398" y="6500370"/>
            <a:ext cx="5058123" cy="4474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464875" indent="-464875">
              <a:lnSpc>
                <a:spcPts val="3525"/>
              </a:lnSpc>
              <a:buSzPct val="100000"/>
              <a:buChar char="•"/>
            </a:pPr>
            <a:r>
              <a:rPr lang="en-US" sz="217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Comunicação clínica qualificada</a:t>
            </a:r>
            <a:endParaRPr lang="en-US" sz="2170" dirty="0"/>
          </a:p>
        </p:txBody>
      </p:sp>
      <p:sp>
        <p:nvSpPr>
          <p:cNvPr id="14" name="Text 12"/>
          <p:cNvSpPr/>
          <p:nvPr/>
        </p:nvSpPr>
        <p:spPr>
          <a:xfrm>
            <a:off x="7569398" y="7045649"/>
            <a:ext cx="5058123" cy="4474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464875" indent="-464875">
              <a:lnSpc>
                <a:spcPts val="3525"/>
              </a:lnSpc>
              <a:buSzPct val="100000"/>
              <a:buChar char="•"/>
            </a:pPr>
            <a:r>
              <a:rPr lang="en-US" sz="217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Educação e capacitação contínua</a:t>
            </a:r>
            <a:endParaRPr lang="en-US" sz="2170" dirty="0"/>
          </a:p>
        </p:txBody>
      </p:sp>
      <p:sp>
        <p:nvSpPr>
          <p:cNvPr id="15" name="Shape 13"/>
          <p:cNvSpPr/>
          <p:nvPr/>
        </p:nvSpPr>
        <p:spPr>
          <a:xfrm>
            <a:off x="13217999" y="3511662"/>
            <a:ext cx="5772410" cy="5536736"/>
          </a:xfrm>
          <a:prstGeom prst="roundRect">
            <a:avLst>
              <a:gd name="adj" fmla="val 2687"/>
            </a:avLst>
          </a:prstGeom>
          <a:solidFill>
            <a:srgbClr val="FFFFFF"/>
          </a:solidFill>
          <a:ln w="2286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pt-BR" sz="1776"/>
          </a:p>
        </p:txBody>
      </p:sp>
      <p:sp>
        <p:nvSpPr>
          <p:cNvPr id="16" name="Shape 14"/>
          <p:cNvSpPr/>
          <p:nvPr/>
        </p:nvSpPr>
        <p:spPr>
          <a:xfrm>
            <a:off x="13187005" y="3511662"/>
            <a:ext cx="123972" cy="5536736"/>
          </a:xfrm>
          <a:prstGeom prst="roundRect">
            <a:avLst>
              <a:gd name="adj" fmla="val 94794"/>
            </a:avLst>
          </a:prstGeom>
          <a:solidFill>
            <a:srgbClr val="26A688"/>
          </a:solidFill>
          <a:ln/>
        </p:spPr>
        <p:txBody>
          <a:bodyPr/>
          <a:lstStyle/>
          <a:p>
            <a:endParaRPr lang="pt-BR" sz="1776"/>
          </a:p>
        </p:txBody>
      </p:sp>
      <p:sp>
        <p:nvSpPr>
          <p:cNvPr id="17" name="Text 15"/>
          <p:cNvSpPr/>
          <p:nvPr/>
        </p:nvSpPr>
        <p:spPr>
          <a:xfrm>
            <a:off x="13621711" y="3822397"/>
            <a:ext cx="5057961" cy="8742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389"/>
              </a:lnSpc>
            </a:pPr>
            <a:r>
              <a:rPr lang="en-US" sz="2711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Evidências Necessárias</a:t>
            </a:r>
            <a:endParaRPr lang="en-US" sz="2711" dirty="0"/>
          </a:p>
        </p:txBody>
      </p:sp>
      <p:sp>
        <p:nvSpPr>
          <p:cNvPr id="18" name="Text 16"/>
          <p:cNvSpPr/>
          <p:nvPr/>
        </p:nvSpPr>
        <p:spPr>
          <a:xfrm>
            <a:off x="13621711" y="4864530"/>
            <a:ext cx="5057961" cy="8949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64875" indent="-464875">
              <a:lnSpc>
                <a:spcPts val="3525"/>
              </a:lnSpc>
              <a:buSzPct val="100000"/>
              <a:buChar char="•"/>
            </a:pPr>
            <a:r>
              <a:rPr lang="en-US" sz="217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Descrições de cargo com atribuições específicas</a:t>
            </a:r>
            <a:endParaRPr lang="en-US" sz="2170" dirty="0"/>
          </a:p>
        </p:txBody>
      </p:sp>
      <p:sp>
        <p:nvSpPr>
          <p:cNvPr id="19" name="Text 17"/>
          <p:cNvSpPr/>
          <p:nvPr/>
        </p:nvSpPr>
        <p:spPr>
          <a:xfrm>
            <a:off x="13621711" y="5857269"/>
            <a:ext cx="5057961" cy="8949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64875" indent="-464875">
              <a:lnSpc>
                <a:spcPts val="3525"/>
              </a:lnSpc>
              <a:buSzPct val="100000"/>
              <a:buChar char="•"/>
            </a:pPr>
            <a:r>
              <a:rPr lang="en-US" sz="217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Relatórios e indicadores de acompanhamento</a:t>
            </a:r>
            <a:endParaRPr lang="en-US" sz="2170" dirty="0"/>
          </a:p>
        </p:txBody>
      </p:sp>
      <p:sp>
        <p:nvSpPr>
          <p:cNvPr id="20" name="Text 18"/>
          <p:cNvSpPr/>
          <p:nvPr/>
        </p:nvSpPr>
        <p:spPr>
          <a:xfrm>
            <a:off x="13621711" y="6850007"/>
            <a:ext cx="5057961" cy="8949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64875" indent="-464875">
              <a:lnSpc>
                <a:spcPts val="3525"/>
              </a:lnSpc>
              <a:buSzPct val="100000"/>
              <a:buChar char="•"/>
            </a:pPr>
            <a:r>
              <a:rPr lang="en-US" sz="217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Atas de reuniões com análise crítica</a:t>
            </a:r>
            <a:endParaRPr lang="en-US" sz="2170" dirty="0"/>
          </a:p>
        </p:txBody>
      </p:sp>
      <p:sp>
        <p:nvSpPr>
          <p:cNvPr id="21" name="Text 19"/>
          <p:cNvSpPr/>
          <p:nvPr/>
        </p:nvSpPr>
        <p:spPr>
          <a:xfrm>
            <a:off x="13621711" y="7842746"/>
            <a:ext cx="5057961" cy="8949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64875" indent="-464875">
              <a:lnSpc>
                <a:spcPts val="3525"/>
              </a:lnSpc>
              <a:buSzPct val="100000"/>
              <a:buChar char="•"/>
            </a:pPr>
            <a:r>
              <a:rPr lang="en-US" sz="217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Ações implementadas a partir de dados de risco</a:t>
            </a:r>
            <a:endParaRPr lang="en-US" sz="2170" dirty="0"/>
          </a:p>
        </p:txBody>
      </p:sp>
      <p:sp>
        <p:nvSpPr>
          <p:cNvPr id="22" name="Text 20"/>
          <p:cNvSpPr/>
          <p:nvPr/>
        </p:nvSpPr>
        <p:spPr>
          <a:xfrm>
            <a:off x="1113532" y="9363168"/>
            <a:ext cx="17877038" cy="8949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525"/>
              </a:lnSpc>
            </a:pPr>
            <a:r>
              <a:rPr lang="en-US" sz="217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Neste nível, as lideranças analisam resultados e propõem melhorias alinhadas à estratégia organizacional, estabelecendo as bases da governança.</a:t>
            </a:r>
            <a:endParaRPr lang="en-US" sz="2170" dirty="0"/>
          </a:p>
        </p:txBody>
      </p:sp>
    </p:spTree>
    <p:extLst>
      <p:ext uri="{BB962C8B-B14F-4D97-AF65-F5344CB8AC3E}">
        <p14:creationId xmlns:p14="http://schemas.microsoft.com/office/powerpoint/2010/main" val="29522497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6E1AAF-7625-61DD-25EA-AFAF4D0CD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8D634915-1013-CA44-C69A-7E3ABA6B32E7}"/>
              </a:ext>
            </a:extLst>
          </p:cNvPr>
          <p:cNvSpPr/>
          <p:nvPr/>
        </p:nvSpPr>
        <p:spPr>
          <a:xfrm rot="16200000" flipH="1" flipV="1">
            <a:off x="-2521120" y="780512"/>
            <a:ext cx="14491708" cy="9481893"/>
          </a:xfrm>
          <a:custGeom>
            <a:avLst/>
            <a:gdLst/>
            <a:ahLst/>
            <a:cxnLst/>
            <a:rect l="l" t="t" r="r" b="b"/>
            <a:pathLst>
              <a:path w="12235595" h="5704846">
                <a:moveTo>
                  <a:pt x="12235595" y="5704846"/>
                </a:moveTo>
                <a:lnTo>
                  <a:pt x="0" y="5704846"/>
                </a:lnTo>
                <a:lnTo>
                  <a:pt x="0" y="0"/>
                </a:lnTo>
                <a:lnTo>
                  <a:pt x="12235595" y="0"/>
                </a:lnTo>
                <a:lnTo>
                  <a:pt x="12235595" y="5704846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AEB0E829-C418-8019-C870-311B2E8B4810}"/>
              </a:ext>
            </a:extLst>
          </p:cNvPr>
          <p:cNvSpPr/>
          <p:nvPr/>
        </p:nvSpPr>
        <p:spPr>
          <a:xfrm>
            <a:off x="17018140" y="369782"/>
            <a:ext cx="2778895" cy="1190912"/>
          </a:xfrm>
          <a:custGeom>
            <a:avLst/>
            <a:gdLst/>
            <a:ahLst/>
            <a:cxnLst/>
            <a:rect l="l" t="t" r="r" b="b"/>
            <a:pathLst>
              <a:path w="2527864" h="1083331">
                <a:moveTo>
                  <a:pt x="0" y="0"/>
                </a:moveTo>
                <a:lnTo>
                  <a:pt x="2527864" y="0"/>
                </a:lnTo>
                <a:lnTo>
                  <a:pt x="2527864" y="1083331"/>
                </a:lnTo>
                <a:lnTo>
                  <a:pt x="0" y="10833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" b="-1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8CDAC61-CDC0-5B21-E6F2-7E3E1AF1A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18140" y="10444486"/>
            <a:ext cx="2499590" cy="64748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6C2C39E-962A-898B-0AFF-5901666466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2532" y="9681691"/>
            <a:ext cx="2879896" cy="774953"/>
          </a:xfrm>
          <a:prstGeom prst="rect">
            <a:avLst/>
          </a:prstGeom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3568FDE-397B-5AC9-924D-3866A83071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4296829"/>
              </p:ext>
            </p:extLst>
          </p:nvPr>
        </p:nvGraphicFramePr>
        <p:xfrm>
          <a:off x="6282532" y="2542469"/>
          <a:ext cx="13402733" cy="8935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5BC5DBC3-8938-72EC-38C7-A7D9C128AFFF}"/>
              </a:ext>
            </a:extLst>
          </p:cNvPr>
          <p:cNvSpPr txBox="1"/>
          <p:nvPr/>
        </p:nvSpPr>
        <p:spPr>
          <a:xfrm>
            <a:off x="8147050" y="1218888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/>
              <a:t>Impacto Ambiental e Social </a:t>
            </a:r>
          </a:p>
        </p:txBody>
      </p:sp>
    </p:spTree>
    <p:extLst>
      <p:ext uri="{BB962C8B-B14F-4D97-AF65-F5344CB8AC3E}">
        <p14:creationId xmlns:p14="http://schemas.microsoft.com/office/powerpoint/2010/main" val="29705446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"/>
            <a:ext cx="20104100" cy="11456035"/>
          </a:xfrm>
          <a:custGeom>
            <a:avLst/>
            <a:gdLst/>
            <a:ahLst/>
            <a:cxnLst/>
            <a:rect l="l" t="t" r="r" b="b"/>
            <a:pathLst>
              <a:path w="20104100" h="11456035">
                <a:moveTo>
                  <a:pt x="20104062" y="0"/>
                </a:moveTo>
                <a:lnTo>
                  <a:pt x="0" y="0"/>
                </a:lnTo>
                <a:lnTo>
                  <a:pt x="0" y="11455907"/>
                </a:lnTo>
                <a:lnTo>
                  <a:pt x="20104062" y="11455907"/>
                </a:lnTo>
                <a:lnTo>
                  <a:pt x="20104062" y="0"/>
                </a:lnTo>
                <a:close/>
              </a:path>
            </a:pathLst>
          </a:custGeom>
          <a:solidFill>
            <a:srgbClr val="F6F5F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11851"/>
            <a:ext cx="10118090" cy="10807700"/>
          </a:xfrm>
          <a:custGeom>
            <a:avLst/>
            <a:gdLst/>
            <a:ahLst/>
            <a:cxnLst/>
            <a:rect l="l" t="t" r="r" b="b"/>
            <a:pathLst>
              <a:path w="10118090" h="10807700">
                <a:moveTo>
                  <a:pt x="10117748" y="1206499"/>
                </a:moveTo>
                <a:lnTo>
                  <a:pt x="5312073" y="1206499"/>
                </a:lnTo>
                <a:lnTo>
                  <a:pt x="5362559" y="1219199"/>
                </a:lnTo>
                <a:lnTo>
                  <a:pt x="5867340" y="1219199"/>
                </a:lnTo>
                <a:lnTo>
                  <a:pt x="5917810" y="1231899"/>
                </a:lnTo>
                <a:lnTo>
                  <a:pt x="6170133" y="1231899"/>
                </a:lnTo>
                <a:lnTo>
                  <a:pt x="6220592" y="1244599"/>
                </a:lnTo>
                <a:lnTo>
                  <a:pt x="6422411" y="1244599"/>
                </a:lnTo>
                <a:lnTo>
                  <a:pt x="6472861" y="1257299"/>
                </a:lnTo>
                <a:lnTo>
                  <a:pt x="6674640" y="1257299"/>
                </a:lnTo>
                <a:lnTo>
                  <a:pt x="6725080" y="1269999"/>
                </a:lnTo>
                <a:lnTo>
                  <a:pt x="6825954" y="1269999"/>
                </a:lnTo>
                <a:lnTo>
                  <a:pt x="6876387" y="1282699"/>
                </a:lnTo>
                <a:lnTo>
                  <a:pt x="6977248" y="1282699"/>
                </a:lnTo>
                <a:lnTo>
                  <a:pt x="7027675" y="1295399"/>
                </a:lnTo>
                <a:lnTo>
                  <a:pt x="7128522" y="1295399"/>
                </a:lnTo>
                <a:lnTo>
                  <a:pt x="7178942" y="1308099"/>
                </a:lnTo>
                <a:lnTo>
                  <a:pt x="7279775" y="1308099"/>
                </a:lnTo>
                <a:lnTo>
                  <a:pt x="7330188" y="1320799"/>
                </a:lnTo>
                <a:lnTo>
                  <a:pt x="7430914" y="1320799"/>
                </a:lnTo>
                <a:lnTo>
                  <a:pt x="7481185" y="1333499"/>
                </a:lnTo>
                <a:lnTo>
                  <a:pt x="7531400" y="1333499"/>
                </a:lnTo>
                <a:lnTo>
                  <a:pt x="7581547" y="1346199"/>
                </a:lnTo>
                <a:lnTo>
                  <a:pt x="7631616" y="1346199"/>
                </a:lnTo>
                <a:lnTo>
                  <a:pt x="7731466" y="1371599"/>
                </a:lnTo>
                <a:lnTo>
                  <a:pt x="7781226" y="1371599"/>
                </a:lnTo>
                <a:lnTo>
                  <a:pt x="7880353" y="1396999"/>
                </a:lnTo>
                <a:lnTo>
                  <a:pt x="7929698" y="1396999"/>
                </a:lnTo>
                <a:lnTo>
                  <a:pt x="8269922" y="1485899"/>
                </a:lnTo>
                <a:lnTo>
                  <a:pt x="8317643" y="1511299"/>
                </a:lnTo>
                <a:lnTo>
                  <a:pt x="8412305" y="1536699"/>
                </a:lnTo>
                <a:lnTo>
                  <a:pt x="8459223" y="1562099"/>
                </a:lnTo>
                <a:lnTo>
                  <a:pt x="8505850" y="1574799"/>
                </a:lnTo>
                <a:lnTo>
                  <a:pt x="8598184" y="1625599"/>
                </a:lnTo>
                <a:lnTo>
                  <a:pt x="8643867" y="1638299"/>
                </a:lnTo>
                <a:lnTo>
                  <a:pt x="8689211" y="1663699"/>
                </a:lnTo>
                <a:lnTo>
                  <a:pt x="8866972" y="1765299"/>
                </a:lnTo>
                <a:lnTo>
                  <a:pt x="8909968" y="1803399"/>
                </a:lnTo>
                <a:lnTo>
                  <a:pt x="8950944" y="1828799"/>
                </a:lnTo>
                <a:lnTo>
                  <a:pt x="8989896" y="1854199"/>
                </a:lnTo>
                <a:lnTo>
                  <a:pt x="9026819" y="1892299"/>
                </a:lnTo>
                <a:lnTo>
                  <a:pt x="9061710" y="1930399"/>
                </a:lnTo>
                <a:lnTo>
                  <a:pt x="9094563" y="1955799"/>
                </a:lnTo>
                <a:lnTo>
                  <a:pt x="9125374" y="1993899"/>
                </a:lnTo>
                <a:lnTo>
                  <a:pt x="9154139" y="2031999"/>
                </a:lnTo>
                <a:lnTo>
                  <a:pt x="9180854" y="2070099"/>
                </a:lnTo>
                <a:lnTo>
                  <a:pt x="9205513" y="2108199"/>
                </a:lnTo>
                <a:lnTo>
                  <a:pt x="9228113" y="2146299"/>
                </a:lnTo>
                <a:lnTo>
                  <a:pt x="9248649" y="2184399"/>
                </a:lnTo>
                <a:lnTo>
                  <a:pt x="9267117" y="2222499"/>
                </a:lnTo>
                <a:lnTo>
                  <a:pt x="9283512" y="2260599"/>
                </a:lnTo>
                <a:lnTo>
                  <a:pt x="9297830" y="2311399"/>
                </a:lnTo>
                <a:lnTo>
                  <a:pt x="9310066" y="2349499"/>
                </a:lnTo>
                <a:lnTo>
                  <a:pt x="9320216" y="2387599"/>
                </a:lnTo>
                <a:lnTo>
                  <a:pt x="9328276" y="2438399"/>
                </a:lnTo>
                <a:lnTo>
                  <a:pt x="9334240" y="2476499"/>
                </a:lnTo>
                <a:lnTo>
                  <a:pt x="9338106" y="2527299"/>
                </a:lnTo>
                <a:lnTo>
                  <a:pt x="9339867" y="2578099"/>
                </a:lnTo>
                <a:lnTo>
                  <a:pt x="9339521" y="2616199"/>
                </a:lnTo>
                <a:lnTo>
                  <a:pt x="9337062" y="2666999"/>
                </a:lnTo>
                <a:lnTo>
                  <a:pt x="9332486" y="2717799"/>
                </a:lnTo>
                <a:lnTo>
                  <a:pt x="9325788" y="2768599"/>
                </a:lnTo>
                <a:lnTo>
                  <a:pt x="9316965" y="2819399"/>
                </a:lnTo>
                <a:lnTo>
                  <a:pt x="9306011" y="2870199"/>
                </a:lnTo>
                <a:lnTo>
                  <a:pt x="9293591" y="2920999"/>
                </a:lnTo>
                <a:lnTo>
                  <a:pt x="9279989" y="2971799"/>
                </a:lnTo>
                <a:lnTo>
                  <a:pt x="9265240" y="3009899"/>
                </a:lnTo>
                <a:lnTo>
                  <a:pt x="9249377" y="3060699"/>
                </a:lnTo>
                <a:lnTo>
                  <a:pt x="9232436" y="3111499"/>
                </a:lnTo>
                <a:lnTo>
                  <a:pt x="9214451" y="3162299"/>
                </a:lnTo>
                <a:lnTo>
                  <a:pt x="9195456" y="3200399"/>
                </a:lnTo>
                <a:lnTo>
                  <a:pt x="9175486" y="3251199"/>
                </a:lnTo>
                <a:lnTo>
                  <a:pt x="9154574" y="3301999"/>
                </a:lnTo>
                <a:lnTo>
                  <a:pt x="9132756" y="3340099"/>
                </a:lnTo>
                <a:lnTo>
                  <a:pt x="9110066" y="3390899"/>
                </a:lnTo>
                <a:lnTo>
                  <a:pt x="9086538" y="3428999"/>
                </a:lnTo>
                <a:lnTo>
                  <a:pt x="9062206" y="3479799"/>
                </a:lnTo>
                <a:lnTo>
                  <a:pt x="9037106" y="3517899"/>
                </a:lnTo>
                <a:lnTo>
                  <a:pt x="9011271" y="3555999"/>
                </a:lnTo>
                <a:lnTo>
                  <a:pt x="8984735" y="3606799"/>
                </a:lnTo>
                <a:lnTo>
                  <a:pt x="8957535" y="3644899"/>
                </a:lnTo>
                <a:lnTo>
                  <a:pt x="8929702" y="3682999"/>
                </a:lnTo>
                <a:lnTo>
                  <a:pt x="8901273" y="3733799"/>
                </a:lnTo>
                <a:lnTo>
                  <a:pt x="8872281" y="3771899"/>
                </a:lnTo>
                <a:lnTo>
                  <a:pt x="8842762" y="3809999"/>
                </a:lnTo>
                <a:lnTo>
                  <a:pt x="8812748" y="3848099"/>
                </a:lnTo>
                <a:lnTo>
                  <a:pt x="8782275" y="3886199"/>
                </a:lnTo>
                <a:lnTo>
                  <a:pt x="8751390" y="3936999"/>
                </a:lnTo>
                <a:lnTo>
                  <a:pt x="8720285" y="3975099"/>
                </a:lnTo>
                <a:lnTo>
                  <a:pt x="8657428" y="4051299"/>
                </a:lnTo>
                <a:lnTo>
                  <a:pt x="8593728" y="4127499"/>
                </a:lnTo>
                <a:lnTo>
                  <a:pt x="8529204" y="4203699"/>
                </a:lnTo>
                <a:lnTo>
                  <a:pt x="8463882" y="4279899"/>
                </a:lnTo>
                <a:lnTo>
                  <a:pt x="8397781" y="4356099"/>
                </a:lnTo>
                <a:lnTo>
                  <a:pt x="8297221" y="4470399"/>
                </a:lnTo>
                <a:lnTo>
                  <a:pt x="8195037" y="4584699"/>
                </a:lnTo>
                <a:lnTo>
                  <a:pt x="8091304" y="4698999"/>
                </a:lnTo>
                <a:lnTo>
                  <a:pt x="8056395" y="4724399"/>
                </a:lnTo>
                <a:lnTo>
                  <a:pt x="8021324" y="4762499"/>
                </a:lnTo>
                <a:lnTo>
                  <a:pt x="7879489" y="4914899"/>
                </a:lnTo>
                <a:lnTo>
                  <a:pt x="7843656" y="4940299"/>
                </a:lnTo>
                <a:lnTo>
                  <a:pt x="7735300" y="5054599"/>
                </a:lnTo>
                <a:lnTo>
                  <a:pt x="7698906" y="5079999"/>
                </a:lnTo>
                <a:lnTo>
                  <a:pt x="7625720" y="5156199"/>
                </a:lnTo>
                <a:lnTo>
                  <a:pt x="7588935" y="5181599"/>
                </a:lnTo>
                <a:lnTo>
                  <a:pt x="7514992" y="5257799"/>
                </a:lnTo>
                <a:lnTo>
                  <a:pt x="7477840" y="5283199"/>
                </a:lnTo>
                <a:lnTo>
                  <a:pt x="7403189" y="5359399"/>
                </a:lnTo>
                <a:lnTo>
                  <a:pt x="7365696" y="5384799"/>
                </a:lnTo>
                <a:lnTo>
                  <a:pt x="7290388" y="5460999"/>
                </a:lnTo>
                <a:lnTo>
                  <a:pt x="7252579" y="5486399"/>
                </a:lnTo>
                <a:lnTo>
                  <a:pt x="7176664" y="5562599"/>
                </a:lnTo>
                <a:lnTo>
                  <a:pt x="7138563" y="5587999"/>
                </a:lnTo>
                <a:lnTo>
                  <a:pt x="7100371" y="5626099"/>
                </a:lnTo>
                <a:lnTo>
                  <a:pt x="7062091" y="5651499"/>
                </a:lnTo>
                <a:lnTo>
                  <a:pt x="7023724" y="5689599"/>
                </a:lnTo>
                <a:lnTo>
                  <a:pt x="6985274" y="5714999"/>
                </a:lnTo>
                <a:lnTo>
                  <a:pt x="6908136" y="5791199"/>
                </a:lnTo>
                <a:lnTo>
                  <a:pt x="6869453" y="5816599"/>
                </a:lnTo>
                <a:lnTo>
                  <a:pt x="6830699" y="5854699"/>
                </a:lnTo>
                <a:lnTo>
                  <a:pt x="6791875" y="5880099"/>
                </a:lnTo>
                <a:lnTo>
                  <a:pt x="6752984" y="5918199"/>
                </a:lnTo>
                <a:lnTo>
                  <a:pt x="6714030" y="5943599"/>
                </a:lnTo>
                <a:lnTo>
                  <a:pt x="6675015" y="5981699"/>
                </a:lnTo>
                <a:lnTo>
                  <a:pt x="6635570" y="6007099"/>
                </a:lnTo>
                <a:lnTo>
                  <a:pt x="6596072" y="6045199"/>
                </a:lnTo>
                <a:lnTo>
                  <a:pt x="6556520" y="6070599"/>
                </a:lnTo>
                <a:lnTo>
                  <a:pt x="6516916" y="6108699"/>
                </a:lnTo>
                <a:lnTo>
                  <a:pt x="6477258" y="6134099"/>
                </a:lnTo>
                <a:lnTo>
                  <a:pt x="6437548" y="6172199"/>
                </a:lnTo>
                <a:lnTo>
                  <a:pt x="6397785" y="6197599"/>
                </a:lnTo>
                <a:lnTo>
                  <a:pt x="6357971" y="6235699"/>
                </a:lnTo>
                <a:lnTo>
                  <a:pt x="6318105" y="6261099"/>
                </a:lnTo>
                <a:lnTo>
                  <a:pt x="6278188" y="6299199"/>
                </a:lnTo>
                <a:lnTo>
                  <a:pt x="6238220" y="6324599"/>
                </a:lnTo>
                <a:lnTo>
                  <a:pt x="6198201" y="6362699"/>
                </a:lnTo>
                <a:lnTo>
                  <a:pt x="6158131" y="6388099"/>
                </a:lnTo>
                <a:lnTo>
                  <a:pt x="6118011" y="6426199"/>
                </a:lnTo>
                <a:lnTo>
                  <a:pt x="6077842" y="6451599"/>
                </a:lnTo>
                <a:lnTo>
                  <a:pt x="6037623" y="6489699"/>
                </a:lnTo>
                <a:lnTo>
                  <a:pt x="5997354" y="6515099"/>
                </a:lnTo>
                <a:lnTo>
                  <a:pt x="5957037" y="6553199"/>
                </a:lnTo>
                <a:lnTo>
                  <a:pt x="5876257" y="6603999"/>
                </a:lnTo>
                <a:lnTo>
                  <a:pt x="5835794" y="6642099"/>
                </a:lnTo>
                <a:lnTo>
                  <a:pt x="5795284" y="6667499"/>
                </a:lnTo>
                <a:lnTo>
                  <a:pt x="5754726" y="6705599"/>
                </a:lnTo>
                <a:lnTo>
                  <a:pt x="5714121" y="6730999"/>
                </a:lnTo>
                <a:lnTo>
                  <a:pt x="5673470" y="6769099"/>
                </a:lnTo>
                <a:lnTo>
                  <a:pt x="5592027" y="6819899"/>
                </a:lnTo>
                <a:lnTo>
                  <a:pt x="5551236" y="6857999"/>
                </a:lnTo>
                <a:lnTo>
                  <a:pt x="5510399" y="6883399"/>
                </a:lnTo>
                <a:lnTo>
                  <a:pt x="5469518" y="6921499"/>
                </a:lnTo>
                <a:lnTo>
                  <a:pt x="5387619" y="6972299"/>
                </a:lnTo>
                <a:lnTo>
                  <a:pt x="5346603" y="7010399"/>
                </a:lnTo>
                <a:lnTo>
                  <a:pt x="5264438" y="7061199"/>
                </a:lnTo>
                <a:lnTo>
                  <a:pt x="5223290" y="7099299"/>
                </a:lnTo>
                <a:lnTo>
                  <a:pt x="5140864" y="7150099"/>
                </a:lnTo>
                <a:lnTo>
                  <a:pt x="5099587" y="7188199"/>
                </a:lnTo>
                <a:lnTo>
                  <a:pt x="5016905" y="7238999"/>
                </a:lnTo>
                <a:lnTo>
                  <a:pt x="4975501" y="7277099"/>
                </a:lnTo>
                <a:lnTo>
                  <a:pt x="4892570" y="7327899"/>
                </a:lnTo>
                <a:lnTo>
                  <a:pt x="4851042" y="7365999"/>
                </a:lnTo>
                <a:lnTo>
                  <a:pt x="4767866" y="7416799"/>
                </a:lnTo>
                <a:lnTo>
                  <a:pt x="4726217" y="7454899"/>
                </a:lnTo>
                <a:lnTo>
                  <a:pt x="4601034" y="7531099"/>
                </a:lnTo>
                <a:lnTo>
                  <a:pt x="4559228" y="7569199"/>
                </a:lnTo>
                <a:lnTo>
                  <a:pt x="4475501" y="7619999"/>
                </a:lnTo>
                <a:lnTo>
                  <a:pt x="4433580" y="7658099"/>
                </a:lnTo>
                <a:lnTo>
                  <a:pt x="4307593" y="7734299"/>
                </a:lnTo>
                <a:lnTo>
                  <a:pt x="4265523" y="7772399"/>
                </a:lnTo>
                <a:lnTo>
                  <a:pt x="4139095" y="7848599"/>
                </a:lnTo>
                <a:lnTo>
                  <a:pt x="4096881" y="7886699"/>
                </a:lnTo>
                <a:lnTo>
                  <a:pt x="3927674" y="7988299"/>
                </a:lnTo>
                <a:lnTo>
                  <a:pt x="3885286" y="8026399"/>
                </a:lnTo>
                <a:lnTo>
                  <a:pt x="3757921" y="8102599"/>
                </a:lnTo>
                <a:lnTo>
                  <a:pt x="3715399" y="8140699"/>
                </a:lnTo>
                <a:lnTo>
                  <a:pt x="3502308" y="8267699"/>
                </a:lnTo>
                <a:lnTo>
                  <a:pt x="3459595" y="8305799"/>
                </a:lnTo>
                <a:lnTo>
                  <a:pt x="3288436" y="8407399"/>
                </a:lnTo>
                <a:lnTo>
                  <a:pt x="3245572" y="8445499"/>
                </a:lnTo>
                <a:lnTo>
                  <a:pt x="3073823" y="8547099"/>
                </a:lnTo>
                <a:lnTo>
                  <a:pt x="3029718" y="8572499"/>
                </a:lnTo>
                <a:lnTo>
                  <a:pt x="2987483" y="8610599"/>
                </a:lnTo>
                <a:lnTo>
                  <a:pt x="2947071" y="8635999"/>
                </a:lnTo>
                <a:lnTo>
                  <a:pt x="2908432" y="8674099"/>
                </a:lnTo>
                <a:lnTo>
                  <a:pt x="2871520" y="8712199"/>
                </a:lnTo>
                <a:lnTo>
                  <a:pt x="2836286" y="8750299"/>
                </a:lnTo>
                <a:lnTo>
                  <a:pt x="2802682" y="8788399"/>
                </a:lnTo>
                <a:lnTo>
                  <a:pt x="2770660" y="8826499"/>
                </a:lnTo>
                <a:lnTo>
                  <a:pt x="2740173" y="8864599"/>
                </a:lnTo>
                <a:lnTo>
                  <a:pt x="2711171" y="8915399"/>
                </a:lnTo>
                <a:lnTo>
                  <a:pt x="2684658" y="8953499"/>
                </a:lnTo>
                <a:lnTo>
                  <a:pt x="2658054" y="9004299"/>
                </a:lnTo>
                <a:lnTo>
                  <a:pt x="2604589" y="9080499"/>
                </a:lnTo>
                <a:lnTo>
                  <a:pt x="2577738" y="9131299"/>
                </a:lnTo>
                <a:lnTo>
                  <a:pt x="2523823" y="9207499"/>
                </a:lnTo>
                <a:lnTo>
                  <a:pt x="2496769" y="9258299"/>
                </a:lnTo>
                <a:lnTo>
                  <a:pt x="2469656" y="9296399"/>
                </a:lnTo>
                <a:lnTo>
                  <a:pt x="2442490" y="9347199"/>
                </a:lnTo>
                <a:lnTo>
                  <a:pt x="2388014" y="9423399"/>
                </a:lnTo>
                <a:lnTo>
                  <a:pt x="2360715" y="9474199"/>
                </a:lnTo>
                <a:lnTo>
                  <a:pt x="2306016" y="9550399"/>
                </a:lnTo>
                <a:lnTo>
                  <a:pt x="2278626" y="9601199"/>
                </a:lnTo>
                <a:lnTo>
                  <a:pt x="2223790" y="9690099"/>
                </a:lnTo>
                <a:lnTo>
                  <a:pt x="2086584" y="9893299"/>
                </a:lnTo>
                <a:lnTo>
                  <a:pt x="2031755" y="9982199"/>
                </a:lnTo>
                <a:lnTo>
                  <a:pt x="2004371" y="10020299"/>
                </a:lnTo>
                <a:lnTo>
                  <a:pt x="1977013" y="10071099"/>
                </a:lnTo>
                <a:lnTo>
                  <a:pt x="1922397" y="10147299"/>
                </a:lnTo>
                <a:lnTo>
                  <a:pt x="1895147" y="10198099"/>
                </a:lnTo>
                <a:lnTo>
                  <a:pt x="1868044" y="10236199"/>
                </a:lnTo>
                <a:lnTo>
                  <a:pt x="1840986" y="10286999"/>
                </a:lnTo>
                <a:lnTo>
                  <a:pt x="1786871" y="10363199"/>
                </a:lnTo>
                <a:lnTo>
                  <a:pt x="1759746" y="10413999"/>
                </a:lnTo>
                <a:lnTo>
                  <a:pt x="1732530" y="10452099"/>
                </a:lnTo>
                <a:lnTo>
                  <a:pt x="1677693" y="10540999"/>
                </a:lnTo>
                <a:lnTo>
                  <a:pt x="1593913" y="10680699"/>
                </a:lnTo>
                <a:lnTo>
                  <a:pt x="1536648" y="10769599"/>
                </a:lnTo>
                <a:lnTo>
                  <a:pt x="1507490" y="10807699"/>
                </a:lnTo>
                <a:lnTo>
                  <a:pt x="1564991" y="10807699"/>
                </a:lnTo>
                <a:lnTo>
                  <a:pt x="1609269" y="10794999"/>
                </a:lnTo>
                <a:lnTo>
                  <a:pt x="1644086" y="10769599"/>
                </a:lnTo>
                <a:lnTo>
                  <a:pt x="1673205" y="10744199"/>
                </a:lnTo>
                <a:lnTo>
                  <a:pt x="1700386" y="10718799"/>
                </a:lnTo>
                <a:lnTo>
                  <a:pt x="1780807" y="10655299"/>
                </a:lnTo>
                <a:lnTo>
                  <a:pt x="1861178" y="10604499"/>
                </a:lnTo>
                <a:lnTo>
                  <a:pt x="2422200" y="10159999"/>
                </a:lnTo>
                <a:lnTo>
                  <a:pt x="2462155" y="10134599"/>
                </a:lnTo>
                <a:lnTo>
                  <a:pt x="2502093" y="10096499"/>
                </a:lnTo>
                <a:lnTo>
                  <a:pt x="2542013" y="10071099"/>
                </a:lnTo>
                <a:lnTo>
                  <a:pt x="2581916" y="10032999"/>
                </a:lnTo>
                <a:lnTo>
                  <a:pt x="2621801" y="10007599"/>
                </a:lnTo>
                <a:lnTo>
                  <a:pt x="2661667" y="9969499"/>
                </a:lnTo>
                <a:lnTo>
                  <a:pt x="2701514" y="9944099"/>
                </a:lnTo>
                <a:lnTo>
                  <a:pt x="2741343" y="9905999"/>
                </a:lnTo>
                <a:lnTo>
                  <a:pt x="2781152" y="9880599"/>
                </a:lnTo>
                <a:lnTo>
                  <a:pt x="2820942" y="9842499"/>
                </a:lnTo>
                <a:lnTo>
                  <a:pt x="2860712" y="9817099"/>
                </a:lnTo>
                <a:lnTo>
                  <a:pt x="2900462" y="9778999"/>
                </a:lnTo>
                <a:lnTo>
                  <a:pt x="2940192" y="9753599"/>
                </a:lnTo>
                <a:lnTo>
                  <a:pt x="2979901" y="9715499"/>
                </a:lnTo>
                <a:lnTo>
                  <a:pt x="3019589" y="9690099"/>
                </a:lnTo>
                <a:lnTo>
                  <a:pt x="3059256" y="9651999"/>
                </a:lnTo>
                <a:lnTo>
                  <a:pt x="3098901" y="9626599"/>
                </a:lnTo>
                <a:lnTo>
                  <a:pt x="3138525" y="9588499"/>
                </a:lnTo>
                <a:lnTo>
                  <a:pt x="3178126" y="9563099"/>
                </a:lnTo>
                <a:lnTo>
                  <a:pt x="3217705" y="9524999"/>
                </a:lnTo>
                <a:lnTo>
                  <a:pt x="3257262" y="9499599"/>
                </a:lnTo>
                <a:lnTo>
                  <a:pt x="3296795" y="9461499"/>
                </a:lnTo>
                <a:lnTo>
                  <a:pt x="3336305" y="9436099"/>
                </a:lnTo>
                <a:lnTo>
                  <a:pt x="3375792" y="9397999"/>
                </a:lnTo>
                <a:lnTo>
                  <a:pt x="3415255" y="9372599"/>
                </a:lnTo>
                <a:lnTo>
                  <a:pt x="3454694" y="9334499"/>
                </a:lnTo>
                <a:lnTo>
                  <a:pt x="3494108" y="9309099"/>
                </a:lnTo>
                <a:lnTo>
                  <a:pt x="3533498" y="9270999"/>
                </a:lnTo>
                <a:lnTo>
                  <a:pt x="3572863" y="9245599"/>
                </a:lnTo>
                <a:lnTo>
                  <a:pt x="3612203" y="9207499"/>
                </a:lnTo>
                <a:lnTo>
                  <a:pt x="3651517" y="9182099"/>
                </a:lnTo>
                <a:lnTo>
                  <a:pt x="3690805" y="9143999"/>
                </a:lnTo>
                <a:lnTo>
                  <a:pt x="3730068" y="9118599"/>
                </a:lnTo>
                <a:lnTo>
                  <a:pt x="3808513" y="9042399"/>
                </a:lnTo>
                <a:lnTo>
                  <a:pt x="3847695" y="9016999"/>
                </a:lnTo>
                <a:lnTo>
                  <a:pt x="3886850" y="8978899"/>
                </a:lnTo>
                <a:lnTo>
                  <a:pt x="3925978" y="8953499"/>
                </a:lnTo>
                <a:lnTo>
                  <a:pt x="3965078" y="8915399"/>
                </a:lnTo>
                <a:lnTo>
                  <a:pt x="4004149" y="8889999"/>
                </a:lnTo>
                <a:lnTo>
                  <a:pt x="4043193" y="8851899"/>
                </a:lnTo>
                <a:lnTo>
                  <a:pt x="4082207" y="8826499"/>
                </a:lnTo>
                <a:lnTo>
                  <a:pt x="4121193" y="8788399"/>
                </a:lnTo>
                <a:lnTo>
                  <a:pt x="4160150" y="8762999"/>
                </a:lnTo>
                <a:lnTo>
                  <a:pt x="4237974" y="8686799"/>
                </a:lnTo>
                <a:lnTo>
                  <a:pt x="4276841" y="8661399"/>
                </a:lnTo>
                <a:lnTo>
                  <a:pt x="4315678" y="8623299"/>
                </a:lnTo>
                <a:lnTo>
                  <a:pt x="4354484" y="8597899"/>
                </a:lnTo>
                <a:lnTo>
                  <a:pt x="4393259" y="8559799"/>
                </a:lnTo>
                <a:lnTo>
                  <a:pt x="4432003" y="8534399"/>
                </a:lnTo>
                <a:lnTo>
                  <a:pt x="4509396" y="8458199"/>
                </a:lnTo>
                <a:lnTo>
                  <a:pt x="4548045" y="8432799"/>
                </a:lnTo>
                <a:lnTo>
                  <a:pt x="4586661" y="8394699"/>
                </a:lnTo>
                <a:lnTo>
                  <a:pt x="4625245" y="8369299"/>
                </a:lnTo>
                <a:lnTo>
                  <a:pt x="4702313" y="8293099"/>
                </a:lnTo>
                <a:lnTo>
                  <a:pt x="4740797" y="8267699"/>
                </a:lnTo>
                <a:lnTo>
                  <a:pt x="4779247" y="8229599"/>
                </a:lnTo>
                <a:lnTo>
                  <a:pt x="4817663" y="8204199"/>
                </a:lnTo>
                <a:lnTo>
                  <a:pt x="4894391" y="8127999"/>
                </a:lnTo>
                <a:lnTo>
                  <a:pt x="4932704" y="8102599"/>
                </a:lnTo>
                <a:lnTo>
                  <a:pt x="5009222" y="8026399"/>
                </a:lnTo>
                <a:lnTo>
                  <a:pt x="5047427" y="8000999"/>
                </a:lnTo>
                <a:lnTo>
                  <a:pt x="5085597" y="7962899"/>
                </a:lnTo>
                <a:lnTo>
                  <a:pt x="5123730" y="7937499"/>
                </a:lnTo>
                <a:lnTo>
                  <a:pt x="5199886" y="7861299"/>
                </a:lnTo>
                <a:lnTo>
                  <a:pt x="5237908" y="7835899"/>
                </a:lnTo>
                <a:lnTo>
                  <a:pt x="5313840" y="7759699"/>
                </a:lnTo>
                <a:lnTo>
                  <a:pt x="5351749" y="7734299"/>
                </a:lnTo>
                <a:lnTo>
                  <a:pt x="5427451" y="7658099"/>
                </a:lnTo>
                <a:lnTo>
                  <a:pt x="5465244" y="7632699"/>
                </a:lnTo>
                <a:lnTo>
                  <a:pt x="5540712" y="7556499"/>
                </a:lnTo>
                <a:lnTo>
                  <a:pt x="5578387" y="7531099"/>
                </a:lnTo>
                <a:lnTo>
                  <a:pt x="5653615" y="7454899"/>
                </a:lnTo>
                <a:lnTo>
                  <a:pt x="5691169" y="7429499"/>
                </a:lnTo>
                <a:lnTo>
                  <a:pt x="5766152" y="7353299"/>
                </a:lnTo>
                <a:lnTo>
                  <a:pt x="5803582" y="7327899"/>
                </a:lnTo>
                <a:lnTo>
                  <a:pt x="5915619" y="7213599"/>
                </a:lnTo>
                <a:lnTo>
                  <a:pt x="5952880" y="7188199"/>
                </a:lnTo>
                <a:lnTo>
                  <a:pt x="6027273" y="7111999"/>
                </a:lnTo>
                <a:lnTo>
                  <a:pt x="6064404" y="7086599"/>
                </a:lnTo>
                <a:lnTo>
                  <a:pt x="6175534" y="6972299"/>
                </a:lnTo>
                <a:lnTo>
                  <a:pt x="6212488" y="6946899"/>
                </a:lnTo>
                <a:lnTo>
                  <a:pt x="6323080" y="6832599"/>
                </a:lnTo>
                <a:lnTo>
                  <a:pt x="6359853" y="6807199"/>
                </a:lnTo>
                <a:lnTo>
                  <a:pt x="6469894" y="6692899"/>
                </a:lnTo>
                <a:lnTo>
                  <a:pt x="6506481" y="6667499"/>
                </a:lnTo>
                <a:lnTo>
                  <a:pt x="6615957" y="6553199"/>
                </a:lnTo>
                <a:lnTo>
                  <a:pt x="6652353" y="6527799"/>
                </a:lnTo>
                <a:lnTo>
                  <a:pt x="6797451" y="6375399"/>
                </a:lnTo>
                <a:lnTo>
                  <a:pt x="6833603" y="6349999"/>
                </a:lnTo>
                <a:lnTo>
                  <a:pt x="7013608" y="6159499"/>
                </a:lnTo>
                <a:lnTo>
                  <a:pt x="7049457" y="6134099"/>
                </a:lnTo>
                <a:lnTo>
                  <a:pt x="7263457" y="5905499"/>
                </a:lnTo>
                <a:lnTo>
                  <a:pt x="7298939" y="5880099"/>
                </a:lnTo>
                <a:lnTo>
                  <a:pt x="7580845" y="5575299"/>
                </a:lnTo>
                <a:lnTo>
                  <a:pt x="7615835" y="5549899"/>
                </a:lnTo>
                <a:lnTo>
                  <a:pt x="7928189" y="5206999"/>
                </a:lnTo>
                <a:lnTo>
                  <a:pt x="8063051" y="5054599"/>
                </a:lnTo>
                <a:lnTo>
                  <a:pt x="8096648" y="5029199"/>
                </a:lnTo>
                <a:lnTo>
                  <a:pt x="8329953" y="4762499"/>
                </a:lnTo>
                <a:lnTo>
                  <a:pt x="8493938" y="4571999"/>
                </a:lnTo>
                <a:lnTo>
                  <a:pt x="8623049" y="4419599"/>
                </a:lnTo>
                <a:lnTo>
                  <a:pt x="8718462" y="4305299"/>
                </a:lnTo>
                <a:lnTo>
                  <a:pt x="8812507" y="4190999"/>
                </a:lnTo>
                <a:lnTo>
                  <a:pt x="8874378" y="4114799"/>
                </a:lnTo>
                <a:lnTo>
                  <a:pt x="8935540" y="4038599"/>
                </a:lnTo>
                <a:lnTo>
                  <a:pt x="8995955" y="3962399"/>
                </a:lnTo>
                <a:lnTo>
                  <a:pt x="9025870" y="3924299"/>
                </a:lnTo>
                <a:lnTo>
                  <a:pt x="9055582" y="3873499"/>
                </a:lnTo>
                <a:lnTo>
                  <a:pt x="9114382" y="3797299"/>
                </a:lnTo>
                <a:lnTo>
                  <a:pt x="9143459" y="3759199"/>
                </a:lnTo>
                <a:lnTo>
                  <a:pt x="9172314" y="3721099"/>
                </a:lnTo>
                <a:lnTo>
                  <a:pt x="9200943" y="3682999"/>
                </a:lnTo>
                <a:lnTo>
                  <a:pt x="9229339" y="3644899"/>
                </a:lnTo>
                <a:lnTo>
                  <a:pt x="9257499" y="3594099"/>
                </a:lnTo>
                <a:lnTo>
                  <a:pt x="9285416" y="3555999"/>
                </a:lnTo>
                <a:lnTo>
                  <a:pt x="9313087" y="3517899"/>
                </a:lnTo>
                <a:lnTo>
                  <a:pt x="9340506" y="3479799"/>
                </a:lnTo>
                <a:lnTo>
                  <a:pt x="9367669" y="3428999"/>
                </a:lnTo>
                <a:lnTo>
                  <a:pt x="9394569" y="3390899"/>
                </a:lnTo>
                <a:lnTo>
                  <a:pt x="9421203" y="3352799"/>
                </a:lnTo>
                <a:lnTo>
                  <a:pt x="9447564" y="3314699"/>
                </a:lnTo>
                <a:lnTo>
                  <a:pt x="9473649" y="3263899"/>
                </a:lnTo>
                <a:lnTo>
                  <a:pt x="9499453" y="3225799"/>
                </a:lnTo>
                <a:lnTo>
                  <a:pt x="9524969" y="3187699"/>
                </a:lnTo>
                <a:lnTo>
                  <a:pt x="9550194" y="3136899"/>
                </a:lnTo>
                <a:lnTo>
                  <a:pt x="9575122" y="3098799"/>
                </a:lnTo>
                <a:lnTo>
                  <a:pt x="9599748" y="3047999"/>
                </a:lnTo>
                <a:lnTo>
                  <a:pt x="9624067" y="3009899"/>
                </a:lnTo>
                <a:lnTo>
                  <a:pt x="9648075" y="2971799"/>
                </a:lnTo>
                <a:lnTo>
                  <a:pt x="9671765" y="2920999"/>
                </a:lnTo>
                <a:lnTo>
                  <a:pt x="9695135" y="2882899"/>
                </a:lnTo>
                <a:lnTo>
                  <a:pt x="9718177" y="2832099"/>
                </a:lnTo>
                <a:lnTo>
                  <a:pt x="9740888" y="2793999"/>
                </a:lnTo>
                <a:lnTo>
                  <a:pt x="9763261" y="2743199"/>
                </a:lnTo>
                <a:lnTo>
                  <a:pt x="9785294" y="2705099"/>
                </a:lnTo>
                <a:lnTo>
                  <a:pt x="9806979" y="2654299"/>
                </a:lnTo>
                <a:lnTo>
                  <a:pt x="9828313" y="2616199"/>
                </a:lnTo>
                <a:lnTo>
                  <a:pt x="9849290" y="2565399"/>
                </a:lnTo>
                <a:lnTo>
                  <a:pt x="9869905" y="2527299"/>
                </a:lnTo>
                <a:lnTo>
                  <a:pt x="9890154" y="2476499"/>
                </a:lnTo>
                <a:lnTo>
                  <a:pt x="9910031" y="2425699"/>
                </a:lnTo>
                <a:lnTo>
                  <a:pt x="9929532" y="2387599"/>
                </a:lnTo>
                <a:lnTo>
                  <a:pt x="9948650" y="2336799"/>
                </a:lnTo>
                <a:lnTo>
                  <a:pt x="9967383" y="2285999"/>
                </a:lnTo>
                <a:lnTo>
                  <a:pt x="9985723" y="2247899"/>
                </a:lnTo>
                <a:lnTo>
                  <a:pt x="10003667" y="2197099"/>
                </a:lnTo>
                <a:lnTo>
                  <a:pt x="10021209" y="2146299"/>
                </a:lnTo>
                <a:lnTo>
                  <a:pt x="10038344" y="2095499"/>
                </a:lnTo>
                <a:lnTo>
                  <a:pt x="10055068" y="2057399"/>
                </a:lnTo>
                <a:lnTo>
                  <a:pt x="10071376" y="2006599"/>
                </a:lnTo>
                <a:lnTo>
                  <a:pt x="10087261" y="1955799"/>
                </a:lnTo>
                <a:lnTo>
                  <a:pt x="10102720" y="1904999"/>
                </a:lnTo>
                <a:lnTo>
                  <a:pt x="10117748" y="1854199"/>
                </a:lnTo>
                <a:lnTo>
                  <a:pt x="10117748" y="1206499"/>
                </a:lnTo>
                <a:close/>
              </a:path>
              <a:path w="10118090" h="10807700">
                <a:moveTo>
                  <a:pt x="8033466" y="0"/>
                </a:moveTo>
                <a:lnTo>
                  <a:pt x="6393352" y="0"/>
                </a:lnTo>
                <a:lnTo>
                  <a:pt x="6246158" y="38099"/>
                </a:lnTo>
                <a:lnTo>
                  <a:pt x="5944914" y="38099"/>
                </a:lnTo>
                <a:lnTo>
                  <a:pt x="5894281" y="50799"/>
                </a:lnTo>
                <a:lnTo>
                  <a:pt x="5590496" y="76199"/>
                </a:lnTo>
                <a:lnTo>
                  <a:pt x="5387988" y="101599"/>
                </a:lnTo>
                <a:lnTo>
                  <a:pt x="5084263" y="126999"/>
                </a:lnTo>
                <a:lnTo>
                  <a:pt x="4679388" y="177799"/>
                </a:lnTo>
                <a:lnTo>
                  <a:pt x="4578189" y="177799"/>
                </a:lnTo>
                <a:lnTo>
                  <a:pt x="3971215" y="253999"/>
                </a:lnTo>
                <a:lnTo>
                  <a:pt x="3920653" y="253999"/>
                </a:lnTo>
                <a:lnTo>
                  <a:pt x="3870094" y="266699"/>
                </a:lnTo>
                <a:lnTo>
                  <a:pt x="3768987" y="266699"/>
                </a:lnTo>
                <a:lnTo>
                  <a:pt x="3718439" y="279399"/>
                </a:lnTo>
                <a:lnTo>
                  <a:pt x="3667894" y="279399"/>
                </a:lnTo>
                <a:lnTo>
                  <a:pt x="3617353" y="292099"/>
                </a:lnTo>
                <a:lnTo>
                  <a:pt x="3566815" y="292099"/>
                </a:lnTo>
                <a:lnTo>
                  <a:pt x="3516281" y="304799"/>
                </a:lnTo>
                <a:lnTo>
                  <a:pt x="3465752" y="304799"/>
                </a:lnTo>
                <a:lnTo>
                  <a:pt x="3415226" y="317499"/>
                </a:lnTo>
                <a:lnTo>
                  <a:pt x="3364704" y="317499"/>
                </a:lnTo>
                <a:lnTo>
                  <a:pt x="3314186" y="330199"/>
                </a:lnTo>
                <a:lnTo>
                  <a:pt x="3263673" y="330199"/>
                </a:lnTo>
                <a:lnTo>
                  <a:pt x="3213164" y="342899"/>
                </a:lnTo>
                <a:lnTo>
                  <a:pt x="3162659" y="342899"/>
                </a:lnTo>
                <a:lnTo>
                  <a:pt x="3112158" y="355599"/>
                </a:lnTo>
                <a:lnTo>
                  <a:pt x="3061662" y="355599"/>
                </a:lnTo>
                <a:lnTo>
                  <a:pt x="3011171" y="368299"/>
                </a:lnTo>
                <a:lnTo>
                  <a:pt x="2960684" y="368299"/>
                </a:lnTo>
                <a:lnTo>
                  <a:pt x="2910202" y="380999"/>
                </a:lnTo>
                <a:lnTo>
                  <a:pt x="2859724" y="380999"/>
                </a:lnTo>
                <a:lnTo>
                  <a:pt x="2809252" y="393699"/>
                </a:lnTo>
                <a:lnTo>
                  <a:pt x="2758784" y="393699"/>
                </a:lnTo>
                <a:lnTo>
                  <a:pt x="2708321" y="406399"/>
                </a:lnTo>
                <a:lnTo>
                  <a:pt x="2657863" y="406399"/>
                </a:lnTo>
                <a:lnTo>
                  <a:pt x="2607411" y="419099"/>
                </a:lnTo>
                <a:lnTo>
                  <a:pt x="2556964" y="419099"/>
                </a:lnTo>
                <a:lnTo>
                  <a:pt x="2506522" y="431799"/>
                </a:lnTo>
                <a:lnTo>
                  <a:pt x="2456085" y="431799"/>
                </a:lnTo>
                <a:lnTo>
                  <a:pt x="2405654" y="444499"/>
                </a:lnTo>
                <a:lnTo>
                  <a:pt x="2355228" y="444499"/>
                </a:lnTo>
                <a:lnTo>
                  <a:pt x="2304808" y="457199"/>
                </a:lnTo>
                <a:lnTo>
                  <a:pt x="2254393" y="457199"/>
                </a:lnTo>
                <a:lnTo>
                  <a:pt x="2203985" y="469899"/>
                </a:lnTo>
                <a:lnTo>
                  <a:pt x="2153582" y="469899"/>
                </a:lnTo>
                <a:lnTo>
                  <a:pt x="2103185" y="482599"/>
                </a:lnTo>
                <a:lnTo>
                  <a:pt x="2052793" y="482599"/>
                </a:lnTo>
                <a:lnTo>
                  <a:pt x="1952029" y="507999"/>
                </a:lnTo>
                <a:lnTo>
                  <a:pt x="1901656" y="507999"/>
                </a:lnTo>
                <a:lnTo>
                  <a:pt x="1851290" y="520699"/>
                </a:lnTo>
                <a:lnTo>
                  <a:pt x="1800929" y="520699"/>
                </a:lnTo>
                <a:lnTo>
                  <a:pt x="1750575" y="533399"/>
                </a:lnTo>
                <a:lnTo>
                  <a:pt x="1700228" y="533399"/>
                </a:lnTo>
                <a:lnTo>
                  <a:pt x="1599553" y="558799"/>
                </a:lnTo>
                <a:lnTo>
                  <a:pt x="1549225" y="558799"/>
                </a:lnTo>
                <a:lnTo>
                  <a:pt x="1498904" y="571499"/>
                </a:lnTo>
                <a:lnTo>
                  <a:pt x="1448590" y="571499"/>
                </a:lnTo>
                <a:lnTo>
                  <a:pt x="1347983" y="596899"/>
                </a:lnTo>
                <a:lnTo>
                  <a:pt x="1297690" y="596899"/>
                </a:lnTo>
                <a:lnTo>
                  <a:pt x="1247404" y="609599"/>
                </a:lnTo>
                <a:lnTo>
                  <a:pt x="1197125" y="609599"/>
                </a:lnTo>
                <a:lnTo>
                  <a:pt x="1096589" y="634999"/>
                </a:lnTo>
                <a:lnTo>
                  <a:pt x="1046333" y="634999"/>
                </a:lnTo>
                <a:lnTo>
                  <a:pt x="945842" y="660399"/>
                </a:lnTo>
                <a:lnTo>
                  <a:pt x="895608" y="660399"/>
                </a:lnTo>
                <a:lnTo>
                  <a:pt x="795163" y="685799"/>
                </a:lnTo>
                <a:lnTo>
                  <a:pt x="744952" y="685799"/>
                </a:lnTo>
                <a:lnTo>
                  <a:pt x="644555" y="711199"/>
                </a:lnTo>
                <a:lnTo>
                  <a:pt x="594368" y="711199"/>
                </a:lnTo>
                <a:lnTo>
                  <a:pt x="494854" y="736599"/>
                </a:lnTo>
                <a:lnTo>
                  <a:pt x="445527" y="736599"/>
                </a:lnTo>
                <a:lnTo>
                  <a:pt x="346909" y="761999"/>
                </a:lnTo>
                <a:lnTo>
                  <a:pt x="297628" y="761999"/>
                </a:lnTo>
                <a:lnTo>
                  <a:pt x="149943" y="800099"/>
                </a:lnTo>
                <a:lnTo>
                  <a:pt x="100781" y="800099"/>
                </a:lnTo>
                <a:lnTo>
                  <a:pt x="51660" y="812799"/>
                </a:lnTo>
                <a:lnTo>
                  <a:pt x="0" y="825499"/>
                </a:lnTo>
                <a:lnTo>
                  <a:pt x="0" y="2362199"/>
                </a:lnTo>
                <a:lnTo>
                  <a:pt x="21318" y="2362199"/>
                </a:lnTo>
                <a:lnTo>
                  <a:pt x="612493" y="2514599"/>
                </a:lnTo>
                <a:lnTo>
                  <a:pt x="661890" y="2514599"/>
                </a:lnTo>
                <a:lnTo>
                  <a:pt x="1156162" y="2641599"/>
                </a:lnTo>
                <a:lnTo>
                  <a:pt x="1205577" y="2641599"/>
                </a:lnTo>
                <a:lnTo>
                  <a:pt x="2285968" y="2920999"/>
                </a:lnTo>
                <a:lnTo>
                  <a:pt x="2333977" y="2946399"/>
                </a:lnTo>
                <a:lnTo>
                  <a:pt x="2620876" y="3022599"/>
                </a:lnTo>
                <a:lnTo>
                  <a:pt x="2668415" y="3047999"/>
                </a:lnTo>
                <a:lnTo>
                  <a:pt x="2810368" y="3086099"/>
                </a:lnTo>
                <a:lnTo>
                  <a:pt x="2857434" y="3111499"/>
                </a:lnTo>
                <a:lnTo>
                  <a:pt x="2951134" y="3136899"/>
                </a:lnTo>
                <a:lnTo>
                  <a:pt x="2997749" y="3162299"/>
                </a:lnTo>
                <a:lnTo>
                  <a:pt x="3044195" y="3174999"/>
                </a:lnTo>
                <a:lnTo>
                  <a:pt x="3090464" y="3200399"/>
                </a:lnTo>
                <a:lnTo>
                  <a:pt x="3136545" y="3213099"/>
                </a:lnTo>
                <a:lnTo>
                  <a:pt x="3182430" y="3238499"/>
                </a:lnTo>
                <a:lnTo>
                  <a:pt x="3228109" y="3251199"/>
                </a:lnTo>
                <a:lnTo>
                  <a:pt x="3273573" y="3276599"/>
                </a:lnTo>
                <a:lnTo>
                  <a:pt x="3318812" y="3289299"/>
                </a:lnTo>
                <a:lnTo>
                  <a:pt x="3408582" y="3340099"/>
                </a:lnTo>
                <a:lnTo>
                  <a:pt x="3453094" y="3352799"/>
                </a:lnTo>
                <a:lnTo>
                  <a:pt x="3497344" y="3378199"/>
                </a:lnTo>
                <a:lnTo>
                  <a:pt x="3714357" y="3505199"/>
                </a:lnTo>
                <a:lnTo>
                  <a:pt x="3882324" y="3606799"/>
                </a:lnTo>
                <a:lnTo>
                  <a:pt x="3923456" y="3644899"/>
                </a:lnTo>
                <a:lnTo>
                  <a:pt x="3964224" y="3670299"/>
                </a:lnTo>
                <a:lnTo>
                  <a:pt x="4004621" y="3708399"/>
                </a:lnTo>
                <a:lnTo>
                  <a:pt x="4044636" y="3733799"/>
                </a:lnTo>
                <a:lnTo>
                  <a:pt x="4084999" y="3771899"/>
                </a:lnTo>
                <a:lnTo>
                  <a:pt x="4123833" y="3797299"/>
                </a:lnTo>
                <a:lnTo>
                  <a:pt x="4161129" y="3835399"/>
                </a:lnTo>
                <a:lnTo>
                  <a:pt x="4196881" y="3873499"/>
                </a:lnTo>
                <a:lnTo>
                  <a:pt x="4231083" y="3911599"/>
                </a:lnTo>
                <a:lnTo>
                  <a:pt x="4263727" y="3949699"/>
                </a:lnTo>
                <a:lnTo>
                  <a:pt x="4294808" y="3987799"/>
                </a:lnTo>
                <a:lnTo>
                  <a:pt x="4324318" y="4025899"/>
                </a:lnTo>
                <a:lnTo>
                  <a:pt x="4352251" y="4063999"/>
                </a:lnTo>
                <a:lnTo>
                  <a:pt x="4378599" y="4102099"/>
                </a:lnTo>
                <a:lnTo>
                  <a:pt x="4403358" y="4140199"/>
                </a:lnTo>
                <a:lnTo>
                  <a:pt x="4426518" y="4190999"/>
                </a:lnTo>
                <a:lnTo>
                  <a:pt x="4448075" y="4229099"/>
                </a:lnTo>
                <a:lnTo>
                  <a:pt x="4468021" y="4279899"/>
                </a:lnTo>
                <a:lnTo>
                  <a:pt x="4486349" y="4317999"/>
                </a:lnTo>
                <a:lnTo>
                  <a:pt x="4503054" y="4368799"/>
                </a:lnTo>
                <a:lnTo>
                  <a:pt x="4518127" y="4406899"/>
                </a:lnTo>
                <a:lnTo>
                  <a:pt x="4531563" y="4457699"/>
                </a:lnTo>
                <a:lnTo>
                  <a:pt x="4543355" y="4508499"/>
                </a:lnTo>
                <a:lnTo>
                  <a:pt x="4553495" y="4559299"/>
                </a:lnTo>
                <a:lnTo>
                  <a:pt x="4561978" y="4610099"/>
                </a:lnTo>
                <a:lnTo>
                  <a:pt x="4568797" y="4660899"/>
                </a:lnTo>
                <a:lnTo>
                  <a:pt x="4573945" y="4711699"/>
                </a:lnTo>
                <a:lnTo>
                  <a:pt x="4577415" y="4762499"/>
                </a:lnTo>
                <a:lnTo>
                  <a:pt x="4579201" y="4813299"/>
                </a:lnTo>
                <a:lnTo>
                  <a:pt x="4579488" y="4864099"/>
                </a:lnTo>
                <a:lnTo>
                  <a:pt x="4578551" y="4914899"/>
                </a:lnTo>
                <a:lnTo>
                  <a:pt x="4576424" y="4965699"/>
                </a:lnTo>
                <a:lnTo>
                  <a:pt x="4573142" y="5016499"/>
                </a:lnTo>
                <a:lnTo>
                  <a:pt x="4568740" y="5067299"/>
                </a:lnTo>
                <a:lnTo>
                  <a:pt x="4563252" y="5118099"/>
                </a:lnTo>
                <a:lnTo>
                  <a:pt x="4556714" y="5168899"/>
                </a:lnTo>
                <a:lnTo>
                  <a:pt x="4549158" y="5219699"/>
                </a:lnTo>
                <a:lnTo>
                  <a:pt x="4540621" y="5270499"/>
                </a:lnTo>
                <a:lnTo>
                  <a:pt x="4531137" y="5321299"/>
                </a:lnTo>
                <a:lnTo>
                  <a:pt x="4520740" y="5359399"/>
                </a:lnTo>
                <a:lnTo>
                  <a:pt x="4509465" y="5410199"/>
                </a:lnTo>
                <a:lnTo>
                  <a:pt x="4497348" y="5460999"/>
                </a:lnTo>
                <a:lnTo>
                  <a:pt x="4484421" y="5511799"/>
                </a:lnTo>
                <a:lnTo>
                  <a:pt x="4470721" y="5549899"/>
                </a:lnTo>
                <a:lnTo>
                  <a:pt x="4456281" y="5600699"/>
                </a:lnTo>
                <a:lnTo>
                  <a:pt x="4441137" y="5651499"/>
                </a:lnTo>
                <a:lnTo>
                  <a:pt x="4425323" y="5702299"/>
                </a:lnTo>
                <a:lnTo>
                  <a:pt x="4408873" y="5740399"/>
                </a:lnTo>
                <a:lnTo>
                  <a:pt x="4391823" y="5791199"/>
                </a:lnTo>
                <a:lnTo>
                  <a:pt x="4374206" y="5841999"/>
                </a:lnTo>
                <a:lnTo>
                  <a:pt x="4356059" y="5880099"/>
                </a:lnTo>
                <a:lnTo>
                  <a:pt x="4337414" y="5930899"/>
                </a:lnTo>
                <a:lnTo>
                  <a:pt x="4318307" y="5968999"/>
                </a:lnTo>
                <a:lnTo>
                  <a:pt x="4298773" y="6019799"/>
                </a:lnTo>
                <a:lnTo>
                  <a:pt x="4278846" y="6070599"/>
                </a:lnTo>
                <a:lnTo>
                  <a:pt x="4258561" y="6108699"/>
                </a:lnTo>
                <a:lnTo>
                  <a:pt x="4237952" y="6159499"/>
                </a:lnTo>
                <a:lnTo>
                  <a:pt x="4217054" y="6197599"/>
                </a:lnTo>
                <a:lnTo>
                  <a:pt x="4195902" y="6248399"/>
                </a:lnTo>
                <a:lnTo>
                  <a:pt x="4174531" y="6286499"/>
                </a:lnTo>
                <a:lnTo>
                  <a:pt x="4152974" y="6337299"/>
                </a:lnTo>
                <a:lnTo>
                  <a:pt x="4131267" y="6388099"/>
                </a:lnTo>
                <a:lnTo>
                  <a:pt x="4109445" y="6426199"/>
                </a:lnTo>
                <a:lnTo>
                  <a:pt x="4087541" y="6476999"/>
                </a:lnTo>
                <a:lnTo>
                  <a:pt x="4065860" y="6515099"/>
                </a:lnTo>
                <a:lnTo>
                  <a:pt x="4044079" y="6565899"/>
                </a:lnTo>
                <a:lnTo>
                  <a:pt x="4022219" y="6603999"/>
                </a:lnTo>
                <a:lnTo>
                  <a:pt x="4000303" y="6654799"/>
                </a:lnTo>
                <a:lnTo>
                  <a:pt x="3934444" y="6781799"/>
                </a:lnTo>
                <a:lnTo>
                  <a:pt x="3912529" y="6832599"/>
                </a:lnTo>
                <a:lnTo>
                  <a:pt x="3969753" y="6857999"/>
                </a:lnTo>
                <a:lnTo>
                  <a:pt x="3996922" y="6819899"/>
                </a:lnTo>
                <a:lnTo>
                  <a:pt x="4024306" y="6769099"/>
                </a:lnTo>
                <a:lnTo>
                  <a:pt x="4079615" y="6692899"/>
                </a:lnTo>
                <a:lnTo>
                  <a:pt x="4107489" y="6642099"/>
                </a:lnTo>
                <a:lnTo>
                  <a:pt x="4191677" y="6527799"/>
                </a:lnTo>
                <a:lnTo>
                  <a:pt x="4276175" y="6400799"/>
                </a:lnTo>
                <a:lnTo>
                  <a:pt x="4304290" y="6362699"/>
                </a:lnTo>
                <a:lnTo>
                  <a:pt x="4332337" y="6311899"/>
                </a:lnTo>
                <a:lnTo>
                  <a:pt x="4388122" y="6235699"/>
                </a:lnTo>
                <a:lnTo>
                  <a:pt x="4415808" y="6184899"/>
                </a:lnTo>
                <a:lnTo>
                  <a:pt x="4470642" y="6108699"/>
                </a:lnTo>
                <a:lnTo>
                  <a:pt x="4497737" y="6070599"/>
                </a:lnTo>
                <a:lnTo>
                  <a:pt x="4524583" y="6019799"/>
                </a:lnTo>
                <a:lnTo>
                  <a:pt x="4551155" y="5981699"/>
                </a:lnTo>
                <a:lnTo>
                  <a:pt x="4577427" y="5943599"/>
                </a:lnTo>
                <a:lnTo>
                  <a:pt x="4603373" y="5892799"/>
                </a:lnTo>
                <a:lnTo>
                  <a:pt x="4628968" y="5854699"/>
                </a:lnTo>
                <a:lnTo>
                  <a:pt x="4654185" y="5803899"/>
                </a:lnTo>
                <a:lnTo>
                  <a:pt x="4678999" y="5765799"/>
                </a:lnTo>
                <a:lnTo>
                  <a:pt x="4703384" y="5727699"/>
                </a:lnTo>
                <a:lnTo>
                  <a:pt x="4727314" y="5676899"/>
                </a:lnTo>
                <a:lnTo>
                  <a:pt x="4750764" y="5638799"/>
                </a:lnTo>
                <a:lnTo>
                  <a:pt x="4773708" y="5587999"/>
                </a:lnTo>
                <a:lnTo>
                  <a:pt x="4796121" y="5549899"/>
                </a:lnTo>
                <a:lnTo>
                  <a:pt x="4817975" y="5499099"/>
                </a:lnTo>
                <a:lnTo>
                  <a:pt x="4839247" y="5460999"/>
                </a:lnTo>
                <a:lnTo>
                  <a:pt x="4859909" y="5410199"/>
                </a:lnTo>
                <a:lnTo>
                  <a:pt x="4879936" y="5359399"/>
                </a:lnTo>
                <a:lnTo>
                  <a:pt x="4899303" y="5321299"/>
                </a:lnTo>
                <a:lnTo>
                  <a:pt x="4917984" y="5270499"/>
                </a:lnTo>
                <a:lnTo>
                  <a:pt x="4935953" y="5219699"/>
                </a:lnTo>
                <a:lnTo>
                  <a:pt x="4953184" y="5181599"/>
                </a:lnTo>
                <a:lnTo>
                  <a:pt x="4969651" y="5130799"/>
                </a:lnTo>
                <a:lnTo>
                  <a:pt x="4985329" y="5079999"/>
                </a:lnTo>
                <a:lnTo>
                  <a:pt x="5001114" y="5029199"/>
                </a:lnTo>
                <a:lnTo>
                  <a:pt x="5015131" y="4978399"/>
                </a:lnTo>
                <a:lnTo>
                  <a:pt x="5027380" y="4927599"/>
                </a:lnTo>
                <a:lnTo>
                  <a:pt x="5037860" y="4876799"/>
                </a:lnTo>
                <a:lnTo>
                  <a:pt x="5046573" y="4825999"/>
                </a:lnTo>
                <a:lnTo>
                  <a:pt x="5053518" y="4775199"/>
                </a:lnTo>
                <a:lnTo>
                  <a:pt x="5058694" y="4724399"/>
                </a:lnTo>
                <a:lnTo>
                  <a:pt x="5062102" y="4673599"/>
                </a:lnTo>
                <a:lnTo>
                  <a:pt x="5063742" y="4635499"/>
                </a:lnTo>
                <a:lnTo>
                  <a:pt x="5063613" y="4584699"/>
                </a:lnTo>
                <a:lnTo>
                  <a:pt x="5061715" y="4546599"/>
                </a:lnTo>
                <a:lnTo>
                  <a:pt x="5058048" y="4495799"/>
                </a:lnTo>
                <a:lnTo>
                  <a:pt x="5052613" y="4457699"/>
                </a:lnTo>
                <a:lnTo>
                  <a:pt x="5045408" y="4406899"/>
                </a:lnTo>
                <a:lnTo>
                  <a:pt x="5036435" y="4368799"/>
                </a:lnTo>
                <a:lnTo>
                  <a:pt x="5025692" y="4317999"/>
                </a:lnTo>
                <a:lnTo>
                  <a:pt x="5013180" y="4279899"/>
                </a:lnTo>
                <a:lnTo>
                  <a:pt x="4998898" y="4241799"/>
                </a:lnTo>
                <a:lnTo>
                  <a:pt x="4982847" y="4203699"/>
                </a:lnTo>
                <a:lnTo>
                  <a:pt x="4965027" y="4152899"/>
                </a:lnTo>
                <a:lnTo>
                  <a:pt x="4945437" y="4114799"/>
                </a:lnTo>
                <a:lnTo>
                  <a:pt x="4924077" y="4076699"/>
                </a:lnTo>
                <a:lnTo>
                  <a:pt x="4900947" y="4038599"/>
                </a:lnTo>
                <a:lnTo>
                  <a:pt x="4876047" y="4000499"/>
                </a:lnTo>
                <a:lnTo>
                  <a:pt x="4849377" y="3962399"/>
                </a:lnTo>
                <a:lnTo>
                  <a:pt x="4820937" y="3924299"/>
                </a:lnTo>
                <a:lnTo>
                  <a:pt x="4790726" y="3886199"/>
                </a:lnTo>
                <a:lnTo>
                  <a:pt x="4758746" y="3848099"/>
                </a:lnTo>
                <a:lnTo>
                  <a:pt x="4724994" y="3809999"/>
                </a:lnTo>
                <a:lnTo>
                  <a:pt x="4689473" y="3771899"/>
                </a:lnTo>
                <a:lnTo>
                  <a:pt x="4652180" y="3733799"/>
                </a:lnTo>
                <a:lnTo>
                  <a:pt x="4613117" y="3708399"/>
                </a:lnTo>
                <a:lnTo>
                  <a:pt x="4572283" y="3670299"/>
                </a:lnTo>
                <a:lnTo>
                  <a:pt x="4529678" y="3632199"/>
                </a:lnTo>
                <a:lnTo>
                  <a:pt x="4489585" y="3594099"/>
                </a:lnTo>
                <a:lnTo>
                  <a:pt x="4408269" y="3543299"/>
                </a:lnTo>
                <a:lnTo>
                  <a:pt x="4367068" y="3505199"/>
                </a:lnTo>
                <a:lnTo>
                  <a:pt x="4283633" y="3454399"/>
                </a:lnTo>
                <a:lnTo>
                  <a:pt x="4241422" y="3416299"/>
                </a:lnTo>
                <a:lnTo>
                  <a:pt x="4025866" y="3289299"/>
                </a:lnTo>
                <a:lnTo>
                  <a:pt x="3893329" y="3213099"/>
                </a:lnTo>
                <a:lnTo>
                  <a:pt x="3848683" y="3200399"/>
                </a:lnTo>
                <a:lnTo>
                  <a:pt x="3713495" y="3124199"/>
                </a:lnTo>
                <a:lnTo>
                  <a:pt x="3668052" y="3111499"/>
                </a:lnTo>
                <a:lnTo>
                  <a:pt x="3576665" y="3060699"/>
                </a:lnTo>
                <a:lnTo>
                  <a:pt x="3530741" y="3047999"/>
                </a:lnTo>
                <a:lnTo>
                  <a:pt x="3484680" y="3022599"/>
                </a:lnTo>
                <a:lnTo>
                  <a:pt x="3438490" y="3009899"/>
                </a:lnTo>
                <a:lnTo>
                  <a:pt x="3345774" y="2959099"/>
                </a:lnTo>
                <a:lnTo>
                  <a:pt x="3299269" y="2946399"/>
                </a:lnTo>
                <a:lnTo>
                  <a:pt x="3252681" y="2920999"/>
                </a:lnTo>
                <a:lnTo>
                  <a:pt x="3206020" y="2908299"/>
                </a:lnTo>
                <a:lnTo>
                  <a:pt x="3159298" y="2882899"/>
                </a:lnTo>
                <a:lnTo>
                  <a:pt x="3112526" y="2870199"/>
                </a:lnTo>
                <a:lnTo>
                  <a:pt x="3065714" y="2844799"/>
                </a:lnTo>
                <a:lnTo>
                  <a:pt x="3018875" y="2832099"/>
                </a:lnTo>
                <a:lnTo>
                  <a:pt x="2878297" y="2768599"/>
                </a:lnTo>
                <a:lnTo>
                  <a:pt x="2831455" y="2755899"/>
                </a:lnTo>
                <a:lnTo>
                  <a:pt x="2784639" y="2730499"/>
                </a:lnTo>
                <a:lnTo>
                  <a:pt x="2690204" y="2692399"/>
                </a:lnTo>
                <a:lnTo>
                  <a:pt x="2642490" y="2679699"/>
                </a:lnTo>
                <a:lnTo>
                  <a:pt x="2594728" y="2654299"/>
                </a:lnTo>
                <a:lnTo>
                  <a:pt x="2546927" y="2641599"/>
                </a:lnTo>
                <a:lnTo>
                  <a:pt x="2499097" y="2616199"/>
                </a:lnTo>
                <a:lnTo>
                  <a:pt x="2451245" y="2603499"/>
                </a:lnTo>
                <a:lnTo>
                  <a:pt x="2307652" y="2552699"/>
                </a:lnTo>
                <a:lnTo>
                  <a:pt x="2259803" y="2527299"/>
                </a:lnTo>
                <a:lnTo>
                  <a:pt x="2211978" y="2514599"/>
                </a:lnTo>
                <a:lnTo>
                  <a:pt x="2164185" y="2489199"/>
                </a:lnTo>
                <a:lnTo>
                  <a:pt x="2116432" y="2476499"/>
                </a:lnTo>
                <a:lnTo>
                  <a:pt x="2068728" y="2451099"/>
                </a:lnTo>
                <a:lnTo>
                  <a:pt x="2021082" y="2438399"/>
                </a:lnTo>
                <a:lnTo>
                  <a:pt x="1926001" y="2387599"/>
                </a:lnTo>
                <a:lnTo>
                  <a:pt x="1878582" y="2374899"/>
                </a:lnTo>
                <a:lnTo>
                  <a:pt x="1831257" y="2349499"/>
                </a:lnTo>
                <a:lnTo>
                  <a:pt x="1784034" y="2336799"/>
                </a:lnTo>
                <a:lnTo>
                  <a:pt x="1736922" y="2311399"/>
                </a:lnTo>
                <a:lnTo>
                  <a:pt x="1689930" y="2298699"/>
                </a:lnTo>
                <a:lnTo>
                  <a:pt x="1549761" y="2222499"/>
                </a:lnTo>
                <a:lnTo>
                  <a:pt x="1503336" y="2209799"/>
                </a:lnTo>
                <a:lnTo>
                  <a:pt x="1365079" y="2133599"/>
                </a:lnTo>
                <a:lnTo>
                  <a:pt x="1319362" y="2120899"/>
                </a:lnTo>
                <a:lnTo>
                  <a:pt x="1138574" y="2019299"/>
                </a:lnTo>
                <a:lnTo>
                  <a:pt x="1101029" y="1993899"/>
                </a:lnTo>
                <a:lnTo>
                  <a:pt x="1061478" y="1968499"/>
                </a:lnTo>
                <a:lnTo>
                  <a:pt x="1021045" y="1955799"/>
                </a:lnTo>
                <a:lnTo>
                  <a:pt x="980860" y="1930399"/>
                </a:lnTo>
                <a:lnTo>
                  <a:pt x="942049" y="1904999"/>
                </a:lnTo>
                <a:lnTo>
                  <a:pt x="905739" y="1879599"/>
                </a:lnTo>
                <a:lnTo>
                  <a:pt x="873058" y="1854199"/>
                </a:lnTo>
                <a:lnTo>
                  <a:pt x="823092" y="1790699"/>
                </a:lnTo>
                <a:lnTo>
                  <a:pt x="808060" y="1752599"/>
                </a:lnTo>
                <a:lnTo>
                  <a:pt x="801167" y="1701799"/>
                </a:lnTo>
                <a:lnTo>
                  <a:pt x="803538" y="1663699"/>
                </a:lnTo>
                <a:lnTo>
                  <a:pt x="814721" y="1612899"/>
                </a:lnTo>
                <a:lnTo>
                  <a:pt x="833189" y="1574799"/>
                </a:lnTo>
                <a:lnTo>
                  <a:pt x="888425" y="1523999"/>
                </a:lnTo>
                <a:lnTo>
                  <a:pt x="923415" y="1498599"/>
                </a:lnTo>
                <a:lnTo>
                  <a:pt x="962136" y="1473199"/>
                </a:lnTo>
                <a:lnTo>
                  <a:pt x="1003699" y="1460499"/>
                </a:lnTo>
                <a:lnTo>
                  <a:pt x="1091794" y="1435099"/>
                </a:lnTo>
                <a:lnTo>
                  <a:pt x="1136549" y="1435099"/>
                </a:lnTo>
                <a:lnTo>
                  <a:pt x="1180590" y="1422399"/>
                </a:lnTo>
                <a:lnTo>
                  <a:pt x="1223030" y="1409699"/>
                </a:lnTo>
                <a:lnTo>
                  <a:pt x="1234030" y="1409699"/>
                </a:lnTo>
                <a:lnTo>
                  <a:pt x="1245191" y="1396999"/>
                </a:lnTo>
                <a:lnTo>
                  <a:pt x="1267605" y="1396999"/>
                </a:lnTo>
                <a:lnTo>
                  <a:pt x="1317812" y="1384299"/>
                </a:lnTo>
                <a:lnTo>
                  <a:pt x="1368056" y="1384299"/>
                </a:lnTo>
                <a:lnTo>
                  <a:pt x="1468653" y="1358899"/>
                </a:lnTo>
                <a:lnTo>
                  <a:pt x="1519007" y="1358899"/>
                </a:lnTo>
                <a:lnTo>
                  <a:pt x="1619830" y="1333499"/>
                </a:lnTo>
                <a:lnTo>
                  <a:pt x="1670300" y="1333499"/>
                </a:lnTo>
                <a:lnTo>
                  <a:pt x="1720809" y="1320799"/>
                </a:lnTo>
                <a:lnTo>
                  <a:pt x="1771358" y="1320799"/>
                </a:lnTo>
                <a:lnTo>
                  <a:pt x="1821947" y="1308099"/>
                </a:lnTo>
                <a:lnTo>
                  <a:pt x="1872577" y="1308099"/>
                </a:lnTo>
                <a:lnTo>
                  <a:pt x="1923248" y="1295399"/>
                </a:lnTo>
                <a:lnTo>
                  <a:pt x="2024717" y="1295399"/>
                </a:lnTo>
                <a:lnTo>
                  <a:pt x="2075515" y="1282699"/>
                </a:lnTo>
                <a:lnTo>
                  <a:pt x="2177242" y="1282699"/>
                </a:lnTo>
                <a:lnTo>
                  <a:pt x="2228171" y="1269999"/>
                </a:lnTo>
                <a:lnTo>
                  <a:pt x="2381230" y="1269999"/>
                </a:lnTo>
                <a:lnTo>
                  <a:pt x="2432342" y="1257299"/>
                </a:lnTo>
                <a:lnTo>
                  <a:pt x="2786620" y="1257299"/>
                </a:lnTo>
                <a:lnTo>
                  <a:pt x="2887660" y="1244599"/>
                </a:lnTo>
                <a:lnTo>
                  <a:pt x="3089740" y="1244599"/>
                </a:lnTo>
                <a:lnTo>
                  <a:pt x="3190779" y="1231899"/>
                </a:lnTo>
                <a:lnTo>
                  <a:pt x="3645441" y="1231899"/>
                </a:lnTo>
                <a:lnTo>
                  <a:pt x="3695957" y="1219199"/>
                </a:lnTo>
                <a:lnTo>
                  <a:pt x="4302105" y="1219199"/>
                </a:lnTo>
                <a:lnTo>
                  <a:pt x="4352613" y="1206499"/>
                </a:lnTo>
                <a:lnTo>
                  <a:pt x="10117748" y="1206499"/>
                </a:lnTo>
                <a:lnTo>
                  <a:pt x="10117748" y="1181099"/>
                </a:lnTo>
                <a:lnTo>
                  <a:pt x="10097766" y="1130299"/>
                </a:lnTo>
                <a:lnTo>
                  <a:pt x="10076567" y="1079499"/>
                </a:lnTo>
                <a:lnTo>
                  <a:pt x="10054172" y="1028699"/>
                </a:lnTo>
                <a:lnTo>
                  <a:pt x="10030603" y="977899"/>
                </a:lnTo>
                <a:lnTo>
                  <a:pt x="10005882" y="939799"/>
                </a:lnTo>
                <a:lnTo>
                  <a:pt x="9980032" y="888999"/>
                </a:lnTo>
                <a:lnTo>
                  <a:pt x="9953075" y="850899"/>
                </a:lnTo>
                <a:lnTo>
                  <a:pt x="9925032" y="812799"/>
                </a:lnTo>
                <a:lnTo>
                  <a:pt x="9895926" y="774699"/>
                </a:lnTo>
                <a:lnTo>
                  <a:pt x="9865779" y="736599"/>
                </a:lnTo>
                <a:lnTo>
                  <a:pt x="9834612" y="698499"/>
                </a:lnTo>
                <a:lnTo>
                  <a:pt x="9802449" y="660399"/>
                </a:lnTo>
                <a:lnTo>
                  <a:pt x="9769310" y="622299"/>
                </a:lnTo>
                <a:lnTo>
                  <a:pt x="9735219" y="596899"/>
                </a:lnTo>
                <a:lnTo>
                  <a:pt x="9700196" y="558799"/>
                </a:lnTo>
                <a:lnTo>
                  <a:pt x="9664265" y="533399"/>
                </a:lnTo>
                <a:lnTo>
                  <a:pt x="9627447" y="507999"/>
                </a:lnTo>
                <a:lnTo>
                  <a:pt x="9589765" y="482599"/>
                </a:lnTo>
                <a:lnTo>
                  <a:pt x="9551240" y="457199"/>
                </a:lnTo>
                <a:lnTo>
                  <a:pt x="9511895" y="431799"/>
                </a:lnTo>
                <a:lnTo>
                  <a:pt x="9471751" y="406399"/>
                </a:lnTo>
                <a:lnTo>
                  <a:pt x="9430831" y="380999"/>
                </a:lnTo>
                <a:lnTo>
                  <a:pt x="9389156" y="355599"/>
                </a:lnTo>
                <a:lnTo>
                  <a:pt x="9346750" y="330199"/>
                </a:lnTo>
                <a:lnTo>
                  <a:pt x="9303633" y="317499"/>
                </a:lnTo>
                <a:lnTo>
                  <a:pt x="9259829" y="292099"/>
                </a:lnTo>
                <a:lnTo>
                  <a:pt x="9215358" y="279399"/>
                </a:lnTo>
                <a:lnTo>
                  <a:pt x="9170243" y="253999"/>
                </a:lnTo>
                <a:lnTo>
                  <a:pt x="9078171" y="228599"/>
                </a:lnTo>
                <a:lnTo>
                  <a:pt x="9031258" y="203199"/>
                </a:lnTo>
                <a:lnTo>
                  <a:pt x="8688852" y="114299"/>
                </a:lnTo>
                <a:lnTo>
                  <a:pt x="8638726" y="114299"/>
                </a:lnTo>
                <a:lnTo>
                  <a:pt x="8487874" y="76199"/>
                </a:lnTo>
                <a:lnTo>
                  <a:pt x="8437466" y="76199"/>
                </a:lnTo>
                <a:lnTo>
                  <a:pt x="8336526" y="50799"/>
                </a:lnTo>
                <a:lnTo>
                  <a:pt x="8286016" y="50799"/>
                </a:lnTo>
                <a:lnTo>
                  <a:pt x="8184964" y="25399"/>
                </a:lnTo>
                <a:lnTo>
                  <a:pt x="8134443" y="25399"/>
                </a:lnTo>
                <a:lnTo>
                  <a:pt x="8033466" y="0"/>
                </a:lnTo>
                <a:close/>
              </a:path>
            </a:pathLst>
          </a:custGeom>
          <a:solidFill>
            <a:srgbClr val="E9E9E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-389" y="11397"/>
            <a:ext cx="20104489" cy="11445942"/>
            <a:chOff x="0" y="10564"/>
            <a:chExt cx="20104489" cy="11445942"/>
          </a:xfrm>
        </p:grpSpPr>
        <p:sp>
          <p:nvSpPr>
            <p:cNvPr id="5" name="object 5"/>
            <p:cNvSpPr/>
            <p:nvPr/>
          </p:nvSpPr>
          <p:spPr>
            <a:xfrm>
              <a:off x="12811514" y="10564"/>
              <a:ext cx="7292975" cy="8775700"/>
            </a:xfrm>
            <a:custGeom>
              <a:avLst/>
              <a:gdLst/>
              <a:ahLst/>
              <a:cxnLst/>
              <a:rect l="l" t="t" r="r" b="b"/>
              <a:pathLst>
                <a:path w="7292975" h="8775700">
                  <a:moveTo>
                    <a:pt x="7292546" y="4305299"/>
                  </a:moveTo>
                  <a:lnTo>
                    <a:pt x="7266119" y="4330699"/>
                  </a:lnTo>
                  <a:lnTo>
                    <a:pt x="7226049" y="4356099"/>
                  </a:lnTo>
                  <a:lnTo>
                    <a:pt x="7185929" y="4394199"/>
                  </a:lnTo>
                  <a:lnTo>
                    <a:pt x="7145760" y="4419599"/>
                  </a:lnTo>
                  <a:lnTo>
                    <a:pt x="7105541" y="4457699"/>
                  </a:lnTo>
                  <a:lnTo>
                    <a:pt x="7065272" y="4483099"/>
                  </a:lnTo>
                  <a:lnTo>
                    <a:pt x="7024955" y="4521199"/>
                  </a:lnTo>
                  <a:lnTo>
                    <a:pt x="6944175" y="4571999"/>
                  </a:lnTo>
                  <a:lnTo>
                    <a:pt x="6903712" y="4610099"/>
                  </a:lnTo>
                  <a:lnTo>
                    <a:pt x="6863202" y="4635499"/>
                  </a:lnTo>
                  <a:lnTo>
                    <a:pt x="6822644" y="4673599"/>
                  </a:lnTo>
                  <a:lnTo>
                    <a:pt x="6782040" y="4698999"/>
                  </a:lnTo>
                  <a:lnTo>
                    <a:pt x="6741388" y="4737099"/>
                  </a:lnTo>
                  <a:lnTo>
                    <a:pt x="6659945" y="4787899"/>
                  </a:lnTo>
                  <a:lnTo>
                    <a:pt x="6619154" y="4825999"/>
                  </a:lnTo>
                  <a:lnTo>
                    <a:pt x="6578317" y="4851399"/>
                  </a:lnTo>
                  <a:lnTo>
                    <a:pt x="6537436" y="4889499"/>
                  </a:lnTo>
                  <a:lnTo>
                    <a:pt x="6455537" y="4940299"/>
                  </a:lnTo>
                  <a:lnTo>
                    <a:pt x="6414521" y="4978399"/>
                  </a:lnTo>
                  <a:lnTo>
                    <a:pt x="6332356" y="5029199"/>
                  </a:lnTo>
                  <a:lnTo>
                    <a:pt x="6291208" y="5067299"/>
                  </a:lnTo>
                  <a:lnTo>
                    <a:pt x="6208782" y="5118099"/>
                  </a:lnTo>
                  <a:lnTo>
                    <a:pt x="6167505" y="5156199"/>
                  </a:lnTo>
                  <a:lnTo>
                    <a:pt x="6084823" y="5206999"/>
                  </a:lnTo>
                  <a:lnTo>
                    <a:pt x="6043420" y="5245099"/>
                  </a:lnTo>
                  <a:lnTo>
                    <a:pt x="5960488" y="5295899"/>
                  </a:lnTo>
                  <a:lnTo>
                    <a:pt x="5918960" y="5333999"/>
                  </a:lnTo>
                  <a:lnTo>
                    <a:pt x="5835784" y="5384799"/>
                  </a:lnTo>
                  <a:lnTo>
                    <a:pt x="5794135" y="5422899"/>
                  </a:lnTo>
                  <a:lnTo>
                    <a:pt x="5668952" y="5499099"/>
                  </a:lnTo>
                  <a:lnTo>
                    <a:pt x="5627146" y="5537199"/>
                  </a:lnTo>
                  <a:lnTo>
                    <a:pt x="5543419" y="5587999"/>
                  </a:lnTo>
                  <a:lnTo>
                    <a:pt x="5501498" y="5626099"/>
                  </a:lnTo>
                  <a:lnTo>
                    <a:pt x="5375511" y="5702299"/>
                  </a:lnTo>
                  <a:lnTo>
                    <a:pt x="5333441" y="5740399"/>
                  </a:lnTo>
                  <a:lnTo>
                    <a:pt x="5207013" y="5816599"/>
                  </a:lnTo>
                  <a:lnTo>
                    <a:pt x="5164799" y="5854699"/>
                  </a:lnTo>
                  <a:lnTo>
                    <a:pt x="4995592" y="5956299"/>
                  </a:lnTo>
                  <a:lnTo>
                    <a:pt x="4953204" y="5994399"/>
                  </a:lnTo>
                  <a:lnTo>
                    <a:pt x="4825839" y="6070599"/>
                  </a:lnTo>
                  <a:lnTo>
                    <a:pt x="4783317" y="6108699"/>
                  </a:lnTo>
                  <a:lnTo>
                    <a:pt x="4570226" y="6235699"/>
                  </a:lnTo>
                  <a:lnTo>
                    <a:pt x="4527513" y="6273799"/>
                  </a:lnTo>
                  <a:lnTo>
                    <a:pt x="4356355" y="6375399"/>
                  </a:lnTo>
                  <a:lnTo>
                    <a:pt x="4313490" y="6413499"/>
                  </a:lnTo>
                  <a:lnTo>
                    <a:pt x="4141741" y="6515099"/>
                  </a:lnTo>
                  <a:lnTo>
                    <a:pt x="4097636" y="6540499"/>
                  </a:lnTo>
                  <a:lnTo>
                    <a:pt x="4055401" y="6578599"/>
                  </a:lnTo>
                  <a:lnTo>
                    <a:pt x="4014989" y="6603999"/>
                  </a:lnTo>
                  <a:lnTo>
                    <a:pt x="3976350" y="6642099"/>
                  </a:lnTo>
                  <a:lnTo>
                    <a:pt x="3939438" y="6680199"/>
                  </a:lnTo>
                  <a:lnTo>
                    <a:pt x="3904204" y="6718299"/>
                  </a:lnTo>
                  <a:lnTo>
                    <a:pt x="3870600" y="6756399"/>
                  </a:lnTo>
                  <a:lnTo>
                    <a:pt x="3838578" y="6794499"/>
                  </a:lnTo>
                  <a:lnTo>
                    <a:pt x="3808091" y="6832599"/>
                  </a:lnTo>
                  <a:lnTo>
                    <a:pt x="3779089" y="6883399"/>
                  </a:lnTo>
                  <a:lnTo>
                    <a:pt x="3752576" y="6921499"/>
                  </a:lnTo>
                  <a:lnTo>
                    <a:pt x="3725972" y="6972299"/>
                  </a:lnTo>
                  <a:lnTo>
                    <a:pt x="3672507" y="7048499"/>
                  </a:lnTo>
                  <a:lnTo>
                    <a:pt x="3645656" y="7099299"/>
                  </a:lnTo>
                  <a:lnTo>
                    <a:pt x="3591741" y="7175499"/>
                  </a:lnTo>
                  <a:lnTo>
                    <a:pt x="3564687" y="7226299"/>
                  </a:lnTo>
                  <a:lnTo>
                    <a:pt x="3537574" y="7264399"/>
                  </a:lnTo>
                  <a:lnTo>
                    <a:pt x="3510408" y="7315199"/>
                  </a:lnTo>
                  <a:lnTo>
                    <a:pt x="3455932" y="7391399"/>
                  </a:lnTo>
                  <a:lnTo>
                    <a:pt x="3428633" y="7442199"/>
                  </a:lnTo>
                  <a:lnTo>
                    <a:pt x="3373934" y="7518399"/>
                  </a:lnTo>
                  <a:lnTo>
                    <a:pt x="3346544" y="7569199"/>
                  </a:lnTo>
                  <a:lnTo>
                    <a:pt x="3291708" y="7658099"/>
                  </a:lnTo>
                  <a:lnTo>
                    <a:pt x="3154502" y="7861299"/>
                  </a:lnTo>
                  <a:lnTo>
                    <a:pt x="3099673" y="7950199"/>
                  </a:lnTo>
                  <a:lnTo>
                    <a:pt x="3072289" y="7988299"/>
                  </a:lnTo>
                  <a:lnTo>
                    <a:pt x="3044931" y="8039099"/>
                  </a:lnTo>
                  <a:lnTo>
                    <a:pt x="2990315" y="8115299"/>
                  </a:lnTo>
                  <a:lnTo>
                    <a:pt x="2963065" y="8166099"/>
                  </a:lnTo>
                  <a:lnTo>
                    <a:pt x="2935962" y="8204199"/>
                  </a:lnTo>
                  <a:lnTo>
                    <a:pt x="2908905" y="8254999"/>
                  </a:lnTo>
                  <a:lnTo>
                    <a:pt x="2854790" y="8331199"/>
                  </a:lnTo>
                  <a:lnTo>
                    <a:pt x="2827666" y="8381999"/>
                  </a:lnTo>
                  <a:lnTo>
                    <a:pt x="2800451" y="8420099"/>
                  </a:lnTo>
                  <a:lnTo>
                    <a:pt x="2745614" y="8508999"/>
                  </a:lnTo>
                  <a:lnTo>
                    <a:pt x="2661834" y="8648699"/>
                  </a:lnTo>
                  <a:lnTo>
                    <a:pt x="2604567" y="8737599"/>
                  </a:lnTo>
                  <a:lnTo>
                    <a:pt x="2575408" y="8775699"/>
                  </a:lnTo>
                  <a:lnTo>
                    <a:pt x="2632909" y="8775699"/>
                  </a:lnTo>
                  <a:lnTo>
                    <a:pt x="2677187" y="8762999"/>
                  </a:lnTo>
                  <a:lnTo>
                    <a:pt x="2712004" y="8737599"/>
                  </a:lnTo>
                  <a:lnTo>
                    <a:pt x="2741123" y="8712199"/>
                  </a:lnTo>
                  <a:lnTo>
                    <a:pt x="2768304" y="8686799"/>
                  </a:lnTo>
                  <a:lnTo>
                    <a:pt x="2848725" y="8623299"/>
                  </a:lnTo>
                  <a:lnTo>
                    <a:pt x="2929097" y="8572499"/>
                  </a:lnTo>
                  <a:lnTo>
                    <a:pt x="3490120" y="8127999"/>
                  </a:lnTo>
                  <a:lnTo>
                    <a:pt x="3530075" y="8102599"/>
                  </a:lnTo>
                  <a:lnTo>
                    <a:pt x="3570013" y="8064499"/>
                  </a:lnTo>
                  <a:lnTo>
                    <a:pt x="3609934" y="8039099"/>
                  </a:lnTo>
                  <a:lnTo>
                    <a:pt x="3649837" y="8000999"/>
                  </a:lnTo>
                  <a:lnTo>
                    <a:pt x="3689721" y="7975599"/>
                  </a:lnTo>
                  <a:lnTo>
                    <a:pt x="3729588" y="7937499"/>
                  </a:lnTo>
                  <a:lnTo>
                    <a:pt x="3769435" y="7912099"/>
                  </a:lnTo>
                  <a:lnTo>
                    <a:pt x="3809264" y="7873999"/>
                  </a:lnTo>
                  <a:lnTo>
                    <a:pt x="3849074" y="7848599"/>
                  </a:lnTo>
                  <a:lnTo>
                    <a:pt x="3888864" y="7810499"/>
                  </a:lnTo>
                  <a:lnTo>
                    <a:pt x="3928634" y="7785099"/>
                  </a:lnTo>
                  <a:lnTo>
                    <a:pt x="3968384" y="7746999"/>
                  </a:lnTo>
                  <a:lnTo>
                    <a:pt x="4008114" y="7721599"/>
                  </a:lnTo>
                  <a:lnTo>
                    <a:pt x="4047823" y="7683499"/>
                  </a:lnTo>
                  <a:lnTo>
                    <a:pt x="4087511" y="7658099"/>
                  </a:lnTo>
                  <a:lnTo>
                    <a:pt x="4127178" y="7619999"/>
                  </a:lnTo>
                  <a:lnTo>
                    <a:pt x="4166823" y="7594599"/>
                  </a:lnTo>
                  <a:lnTo>
                    <a:pt x="4206447" y="7556499"/>
                  </a:lnTo>
                  <a:lnTo>
                    <a:pt x="4246048" y="7531099"/>
                  </a:lnTo>
                  <a:lnTo>
                    <a:pt x="4285627" y="7492999"/>
                  </a:lnTo>
                  <a:lnTo>
                    <a:pt x="4325184" y="7467599"/>
                  </a:lnTo>
                  <a:lnTo>
                    <a:pt x="4364717" y="7429499"/>
                  </a:lnTo>
                  <a:lnTo>
                    <a:pt x="4404228" y="7404099"/>
                  </a:lnTo>
                  <a:lnTo>
                    <a:pt x="4443714" y="7365999"/>
                  </a:lnTo>
                  <a:lnTo>
                    <a:pt x="4483177" y="7340599"/>
                  </a:lnTo>
                  <a:lnTo>
                    <a:pt x="4522616" y="7302499"/>
                  </a:lnTo>
                  <a:lnTo>
                    <a:pt x="4562031" y="7277099"/>
                  </a:lnTo>
                  <a:lnTo>
                    <a:pt x="4601421" y="7238999"/>
                  </a:lnTo>
                  <a:lnTo>
                    <a:pt x="4640786" y="7213599"/>
                  </a:lnTo>
                  <a:lnTo>
                    <a:pt x="4680125" y="7175499"/>
                  </a:lnTo>
                  <a:lnTo>
                    <a:pt x="4719440" y="7150099"/>
                  </a:lnTo>
                  <a:lnTo>
                    <a:pt x="4758728" y="7111999"/>
                  </a:lnTo>
                  <a:lnTo>
                    <a:pt x="4797990" y="7086599"/>
                  </a:lnTo>
                  <a:lnTo>
                    <a:pt x="4876436" y="7010399"/>
                  </a:lnTo>
                  <a:lnTo>
                    <a:pt x="4915618" y="6984999"/>
                  </a:lnTo>
                  <a:lnTo>
                    <a:pt x="4954773" y="6946899"/>
                  </a:lnTo>
                  <a:lnTo>
                    <a:pt x="4993901" y="6921499"/>
                  </a:lnTo>
                  <a:lnTo>
                    <a:pt x="5033001" y="6883399"/>
                  </a:lnTo>
                  <a:lnTo>
                    <a:pt x="5072072" y="6857999"/>
                  </a:lnTo>
                  <a:lnTo>
                    <a:pt x="5111116" y="6819899"/>
                  </a:lnTo>
                  <a:lnTo>
                    <a:pt x="5150131" y="6794499"/>
                  </a:lnTo>
                  <a:lnTo>
                    <a:pt x="5189116" y="6756399"/>
                  </a:lnTo>
                  <a:lnTo>
                    <a:pt x="5228073" y="6730999"/>
                  </a:lnTo>
                  <a:lnTo>
                    <a:pt x="5305897" y="6654799"/>
                  </a:lnTo>
                  <a:lnTo>
                    <a:pt x="5344764" y="6629399"/>
                  </a:lnTo>
                  <a:lnTo>
                    <a:pt x="5383601" y="6591299"/>
                  </a:lnTo>
                  <a:lnTo>
                    <a:pt x="5422407" y="6565899"/>
                  </a:lnTo>
                  <a:lnTo>
                    <a:pt x="5461183" y="6527799"/>
                  </a:lnTo>
                  <a:lnTo>
                    <a:pt x="5499927" y="6502399"/>
                  </a:lnTo>
                  <a:lnTo>
                    <a:pt x="5577320" y="6426199"/>
                  </a:lnTo>
                  <a:lnTo>
                    <a:pt x="5615968" y="6400799"/>
                  </a:lnTo>
                  <a:lnTo>
                    <a:pt x="5654585" y="6362699"/>
                  </a:lnTo>
                  <a:lnTo>
                    <a:pt x="5693168" y="6337299"/>
                  </a:lnTo>
                  <a:lnTo>
                    <a:pt x="5770236" y="6261099"/>
                  </a:lnTo>
                  <a:lnTo>
                    <a:pt x="5808720" y="6235699"/>
                  </a:lnTo>
                  <a:lnTo>
                    <a:pt x="5847170" y="6197599"/>
                  </a:lnTo>
                  <a:lnTo>
                    <a:pt x="5885586" y="6172199"/>
                  </a:lnTo>
                  <a:lnTo>
                    <a:pt x="5962315" y="6095999"/>
                  </a:lnTo>
                  <a:lnTo>
                    <a:pt x="6000627" y="6070599"/>
                  </a:lnTo>
                  <a:lnTo>
                    <a:pt x="6077145" y="5994399"/>
                  </a:lnTo>
                  <a:lnTo>
                    <a:pt x="6115351" y="5968999"/>
                  </a:lnTo>
                  <a:lnTo>
                    <a:pt x="6153520" y="5930899"/>
                  </a:lnTo>
                  <a:lnTo>
                    <a:pt x="6191654" y="5905499"/>
                  </a:lnTo>
                  <a:lnTo>
                    <a:pt x="6267810" y="5829299"/>
                  </a:lnTo>
                  <a:lnTo>
                    <a:pt x="6305832" y="5803899"/>
                  </a:lnTo>
                  <a:lnTo>
                    <a:pt x="6381764" y="5727699"/>
                  </a:lnTo>
                  <a:lnTo>
                    <a:pt x="6419673" y="5702299"/>
                  </a:lnTo>
                  <a:lnTo>
                    <a:pt x="6495375" y="5626099"/>
                  </a:lnTo>
                  <a:lnTo>
                    <a:pt x="6533168" y="5600699"/>
                  </a:lnTo>
                  <a:lnTo>
                    <a:pt x="6608636" y="5524499"/>
                  </a:lnTo>
                  <a:lnTo>
                    <a:pt x="6646310" y="5499099"/>
                  </a:lnTo>
                  <a:lnTo>
                    <a:pt x="6721539" y="5422899"/>
                  </a:lnTo>
                  <a:lnTo>
                    <a:pt x="6759092" y="5397499"/>
                  </a:lnTo>
                  <a:lnTo>
                    <a:pt x="6834076" y="5321299"/>
                  </a:lnTo>
                  <a:lnTo>
                    <a:pt x="6871505" y="5295899"/>
                  </a:lnTo>
                  <a:lnTo>
                    <a:pt x="6983542" y="5181599"/>
                  </a:lnTo>
                  <a:lnTo>
                    <a:pt x="7020803" y="5156199"/>
                  </a:lnTo>
                  <a:lnTo>
                    <a:pt x="7095196" y="5079999"/>
                  </a:lnTo>
                  <a:lnTo>
                    <a:pt x="7132327" y="5054599"/>
                  </a:lnTo>
                  <a:lnTo>
                    <a:pt x="7243456" y="4940299"/>
                  </a:lnTo>
                  <a:lnTo>
                    <a:pt x="7280411" y="4914899"/>
                  </a:lnTo>
                  <a:lnTo>
                    <a:pt x="7292546" y="4902199"/>
                  </a:lnTo>
                  <a:lnTo>
                    <a:pt x="7292546" y="4305299"/>
                  </a:lnTo>
                  <a:close/>
                </a:path>
                <a:path w="7292975" h="8775700">
                  <a:moveTo>
                    <a:pt x="2227862" y="0"/>
                  </a:moveTo>
                  <a:lnTo>
                    <a:pt x="0" y="0"/>
                  </a:lnTo>
                  <a:lnTo>
                    <a:pt x="27809" y="12699"/>
                  </a:lnTo>
                  <a:lnTo>
                    <a:pt x="121828" y="38099"/>
                  </a:lnTo>
                  <a:lnTo>
                    <a:pt x="169176" y="63499"/>
                  </a:lnTo>
                  <a:lnTo>
                    <a:pt x="360175" y="114299"/>
                  </a:lnTo>
                  <a:lnTo>
                    <a:pt x="408190" y="139699"/>
                  </a:lnTo>
                  <a:lnTo>
                    <a:pt x="697845" y="215899"/>
                  </a:lnTo>
                  <a:lnTo>
                    <a:pt x="746606" y="241299"/>
                  </a:lnTo>
                  <a:lnTo>
                    <a:pt x="1680413" y="482599"/>
                  </a:lnTo>
                  <a:lnTo>
                    <a:pt x="1729811" y="482599"/>
                  </a:lnTo>
                  <a:lnTo>
                    <a:pt x="2224084" y="609599"/>
                  </a:lnTo>
                  <a:lnTo>
                    <a:pt x="2273498" y="609599"/>
                  </a:lnTo>
                  <a:lnTo>
                    <a:pt x="3353886" y="888999"/>
                  </a:lnTo>
                  <a:lnTo>
                    <a:pt x="3401895" y="914399"/>
                  </a:lnTo>
                  <a:lnTo>
                    <a:pt x="3688794" y="990599"/>
                  </a:lnTo>
                  <a:lnTo>
                    <a:pt x="3736333" y="1015999"/>
                  </a:lnTo>
                  <a:lnTo>
                    <a:pt x="3878285" y="1054099"/>
                  </a:lnTo>
                  <a:lnTo>
                    <a:pt x="3925352" y="1079499"/>
                  </a:lnTo>
                  <a:lnTo>
                    <a:pt x="4019051" y="1104899"/>
                  </a:lnTo>
                  <a:lnTo>
                    <a:pt x="4065667" y="1130299"/>
                  </a:lnTo>
                  <a:lnTo>
                    <a:pt x="4112113" y="1142999"/>
                  </a:lnTo>
                  <a:lnTo>
                    <a:pt x="4158381" y="1168399"/>
                  </a:lnTo>
                  <a:lnTo>
                    <a:pt x="4204462" y="1181099"/>
                  </a:lnTo>
                  <a:lnTo>
                    <a:pt x="4250347" y="1206499"/>
                  </a:lnTo>
                  <a:lnTo>
                    <a:pt x="4296026" y="1219199"/>
                  </a:lnTo>
                  <a:lnTo>
                    <a:pt x="4341489" y="1244599"/>
                  </a:lnTo>
                  <a:lnTo>
                    <a:pt x="4386729" y="1257299"/>
                  </a:lnTo>
                  <a:lnTo>
                    <a:pt x="4476498" y="1308099"/>
                  </a:lnTo>
                  <a:lnTo>
                    <a:pt x="4521010" y="1320799"/>
                  </a:lnTo>
                  <a:lnTo>
                    <a:pt x="4565260" y="1346199"/>
                  </a:lnTo>
                  <a:lnTo>
                    <a:pt x="4782271" y="1473199"/>
                  </a:lnTo>
                  <a:lnTo>
                    <a:pt x="4950237" y="1574799"/>
                  </a:lnTo>
                  <a:lnTo>
                    <a:pt x="4991368" y="1612899"/>
                  </a:lnTo>
                  <a:lnTo>
                    <a:pt x="5032136" y="1638299"/>
                  </a:lnTo>
                  <a:lnTo>
                    <a:pt x="5072532" y="1676399"/>
                  </a:lnTo>
                  <a:lnTo>
                    <a:pt x="5112546" y="1701799"/>
                  </a:lnTo>
                  <a:lnTo>
                    <a:pt x="5152911" y="1739899"/>
                  </a:lnTo>
                  <a:lnTo>
                    <a:pt x="5191745" y="1765299"/>
                  </a:lnTo>
                  <a:lnTo>
                    <a:pt x="5229042" y="1803399"/>
                  </a:lnTo>
                  <a:lnTo>
                    <a:pt x="5264795" y="1841499"/>
                  </a:lnTo>
                  <a:lnTo>
                    <a:pt x="5298997" y="1879599"/>
                  </a:lnTo>
                  <a:lnTo>
                    <a:pt x="5331642" y="1917699"/>
                  </a:lnTo>
                  <a:lnTo>
                    <a:pt x="5362723" y="1955799"/>
                  </a:lnTo>
                  <a:lnTo>
                    <a:pt x="5392234" y="1993899"/>
                  </a:lnTo>
                  <a:lnTo>
                    <a:pt x="5420167" y="2031999"/>
                  </a:lnTo>
                  <a:lnTo>
                    <a:pt x="5446516" y="2070099"/>
                  </a:lnTo>
                  <a:lnTo>
                    <a:pt x="5471274" y="2108199"/>
                  </a:lnTo>
                  <a:lnTo>
                    <a:pt x="5494435" y="2158999"/>
                  </a:lnTo>
                  <a:lnTo>
                    <a:pt x="5515992" y="2197099"/>
                  </a:lnTo>
                  <a:lnTo>
                    <a:pt x="5535938" y="2247899"/>
                  </a:lnTo>
                  <a:lnTo>
                    <a:pt x="5554267" y="2285999"/>
                  </a:lnTo>
                  <a:lnTo>
                    <a:pt x="5570971" y="2336799"/>
                  </a:lnTo>
                  <a:lnTo>
                    <a:pt x="5586045" y="2374899"/>
                  </a:lnTo>
                  <a:lnTo>
                    <a:pt x="5599481" y="2425699"/>
                  </a:lnTo>
                  <a:lnTo>
                    <a:pt x="5611273" y="2476499"/>
                  </a:lnTo>
                  <a:lnTo>
                    <a:pt x="5621413" y="2527299"/>
                  </a:lnTo>
                  <a:lnTo>
                    <a:pt x="5629897" y="2578099"/>
                  </a:lnTo>
                  <a:lnTo>
                    <a:pt x="5636715" y="2628899"/>
                  </a:lnTo>
                  <a:lnTo>
                    <a:pt x="5641863" y="2679699"/>
                  </a:lnTo>
                  <a:lnTo>
                    <a:pt x="5645333" y="2730499"/>
                  </a:lnTo>
                  <a:lnTo>
                    <a:pt x="5647119" y="2781299"/>
                  </a:lnTo>
                  <a:lnTo>
                    <a:pt x="5647406" y="2832099"/>
                  </a:lnTo>
                  <a:lnTo>
                    <a:pt x="5646469" y="2882899"/>
                  </a:lnTo>
                  <a:lnTo>
                    <a:pt x="5644342" y="2933699"/>
                  </a:lnTo>
                  <a:lnTo>
                    <a:pt x="5641060" y="2984499"/>
                  </a:lnTo>
                  <a:lnTo>
                    <a:pt x="5636658" y="3035299"/>
                  </a:lnTo>
                  <a:lnTo>
                    <a:pt x="5631171" y="3086099"/>
                  </a:lnTo>
                  <a:lnTo>
                    <a:pt x="5624632" y="3136899"/>
                  </a:lnTo>
                  <a:lnTo>
                    <a:pt x="5617076" y="3187699"/>
                  </a:lnTo>
                  <a:lnTo>
                    <a:pt x="5608539" y="3238499"/>
                  </a:lnTo>
                  <a:lnTo>
                    <a:pt x="5599055" y="3289299"/>
                  </a:lnTo>
                  <a:lnTo>
                    <a:pt x="5588658" y="3327399"/>
                  </a:lnTo>
                  <a:lnTo>
                    <a:pt x="5577384" y="3378199"/>
                  </a:lnTo>
                  <a:lnTo>
                    <a:pt x="5565266" y="3428999"/>
                  </a:lnTo>
                  <a:lnTo>
                    <a:pt x="5552340" y="3479799"/>
                  </a:lnTo>
                  <a:lnTo>
                    <a:pt x="5538639" y="3517899"/>
                  </a:lnTo>
                  <a:lnTo>
                    <a:pt x="5524200" y="3568699"/>
                  </a:lnTo>
                  <a:lnTo>
                    <a:pt x="5509056" y="3619499"/>
                  </a:lnTo>
                  <a:lnTo>
                    <a:pt x="5493242" y="3670299"/>
                  </a:lnTo>
                  <a:lnTo>
                    <a:pt x="5476792" y="3708399"/>
                  </a:lnTo>
                  <a:lnTo>
                    <a:pt x="5459742" y="3759199"/>
                  </a:lnTo>
                  <a:lnTo>
                    <a:pt x="5442126" y="3809999"/>
                  </a:lnTo>
                  <a:lnTo>
                    <a:pt x="5423979" y="3848099"/>
                  </a:lnTo>
                  <a:lnTo>
                    <a:pt x="5405334" y="3898899"/>
                  </a:lnTo>
                  <a:lnTo>
                    <a:pt x="5386228" y="3936999"/>
                  </a:lnTo>
                  <a:lnTo>
                    <a:pt x="5366694" y="3987799"/>
                  </a:lnTo>
                  <a:lnTo>
                    <a:pt x="5346767" y="4038599"/>
                  </a:lnTo>
                  <a:lnTo>
                    <a:pt x="5326482" y="4076699"/>
                  </a:lnTo>
                  <a:lnTo>
                    <a:pt x="5305874" y="4127499"/>
                  </a:lnTo>
                  <a:lnTo>
                    <a:pt x="5284977" y="4165599"/>
                  </a:lnTo>
                  <a:lnTo>
                    <a:pt x="5263825" y="4216399"/>
                  </a:lnTo>
                  <a:lnTo>
                    <a:pt x="5242454" y="4254499"/>
                  </a:lnTo>
                  <a:lnTo>
                    <a:pt x="5220898" y="4305299"/>
                  </a:lnTo>
                  <a:lnTo>
                    <a:pt x="5199192" y="4356099"/>
                  </a:lnTo>
                  <a:lnTo>
                    <a:pt x="5177370" y="4394199"/>
                  </a:lnTo>
                  <a:lnTo>
                    <a:pt x="5155467" y="4444999"/>
                  </a:lnTo>
                  <a:lnTo>
                    <a:pt x="5133783" y="4483099"/>
                  </a:lnTo>
                  <a:lnTo>
                    <a:pt x="5112000" y="4533899"/>
                  </a:lnTo>
                  <a:lnTo>
                    <a:pt x="5090139" y="4571999"/>
                  </a:lnTo>
                  <a:lnTo>
                    <a:pt x="5068223" y="4622799"/>
                  </a:lnTo>
                  <a:lnTo>
                    <a:pt x="5002367" y="4749799"/>
                  </a:lnTo>
                  <a:lnTo>
                    <a:pt x="4980454" y="4800599"/>
                  </a:lnTo>
                  <a:lnTo>
                    <a:pt x="5037679" y="4825999"/>
                  </a:lnTo>
                  <a:lnTo>
                    <a:pt x="5064847" y="4787899"/>
                  </a:lnTo>
                  <a:lnTo>
                    <a:pt x="5092231" y="4737099"/>
                  </a:lnTo>
                  <a:lnTo>
                    <a:pt x="5147539" y="4660899"/>
                  </a:lnTo>
                  <a:lnTo>
                    <a:pt x="5175412" y="4610099"/>
                  </a:lnTo>
                  <a:lnTo>
                    <a:pt x="5259599" y="4495799"/>
                  </a:lnTo>
                  <a:lnTo>
                    <a:pt x="5344096" y="4368799"/>
                  </a:lnTo>
                  <a:lnTo>
                    <a:pt x="5372211" y="4330699"/>
                  </a:lnTo>
                  <a:lnTo>
                    <a:pt x="5400257" y="4279899"/>
                  </a:lnTo>
                  <a:lnTo>
                    <a:pt x="5456042" y="4203699"/>
                  </a:lnTo>
                  <a:lnTo>
                    <a:pt x="5483728" y="4152899"/>
                  </a:lnTo>
                  <a:lnTo>
                    <a:pt x="5538561" y="4076699"/>
                  </a:lnTo>
                  <a:lnTo>
                    <a:pt x="5565656" y="4038599"/>
                  </a:lnTo>
                  <a:lnTo>
                    <a:pt x="5592502" y="3987799"/>
                  </a:lnTo>
                  <a:lnTo>
                    <a:pt x="5619074" y="3949699"/>
                  </a:lnTo>
                  <a:lnTo>
                    <a:pt x="5645346" y="3911599"/>
                  </a:lnTo>
                  <a:lnTo>
                    <a:pt x="5671292" y="3860799"/>
                  </a:lnTo>
                  <a:lnTo>
                    <a:pt x="5696886" y="3822699"/>
                  </a:lnTo>
                  <a:lnTo>
                    <a:pt x="5722103" y="3771899"/>
                  </a:lnTo>
                  <a:lnTo>
                    <a:pt x="5746917" y="3733799"/>
                  </a:lnTo>
                  <a:lnTo>
                    <a:pt x="5771302" y="3695699"/>
                  </a:lnTo>
                  <a:lnTo>
                    <a:pt x="5795233" y="3644899"/>
                  </a:lnTo>
                  <a:lnTo>
                    <a:pt x="5818683" y="3606799"/>
                  </a:lnTo>
                  <a:lnTo>
                    <a:pt x="5841627" y="3555999"/>
                  </a:lnTo>
                  <a:lnTo>
                    <a:pt x="5864039" y="3517899"/>
                  </a:lnTo>
                  <a:lnTo>
                    <a:pt x="5885893" y="3467099"/>
                  </a:lnTo>
                  <a:lnTo>
                    <a:pt x="5907165" y="3428999"/>
                  </a:lnTo>
                  <a:lnTo>
                    <a:pt x="5927827" y="3378199"/>
                  </a:lnTo>
                  <a:lnTo>
                    <a:pt x="5947854" y="3327399"/>
                  </a:lnTo>
                  <a:lnTo>
                    <a:pt x="5967221" y="3289299"/>
                  </a:lnTo>
                  <a:lnTo>
                    <a:pt x="5985902" y="3238499"/>
                  </a:lnTo>
                  <a:lnTo>
                    <a:pt x="6003871" y="3187699"/>
                  </a:lnTo>
                  <a:lnTo>
                    <a:pt x="6021102" y="3149599"/>
                  </a:lnTo>
                  <a:lnTo>
                    <a:pt x="6037569" y="3098799"/>
                  </a:lnTo>
                  <a:lnTo>
                    <a:pt x="6053247" y="3047999"/>
                  </a:lnTo>
                  <a:lnTo>
                    <a:pt x="6069032" y="2997199"/>
                  </a:lnTo>
                  <a:lnTo>
                    <a:pt x="6083049" y="2946399"/>
                  </a:lnTo>
                  <a:lnTo>
                    <a:pt x="6095298" y="2895599"/>
                  </a:lnTo>
                  <a:lnTo>
                    <a:pt x="6105779" y="2844799"/>
                  </a:lnTo>
                  <a:lnTo>
                    <a:pt x="6114491" y="2793999"/>
                  </a:lnTo>
                  <a:lnTo>
                    <a:pt x="6121436" y="2743199"/>
                  </a:lnTo>
                  <a:lnTo>
                    <a:pt x="6126612" y="2692399"/>
                  </a:lnTo>
                  <a:lnTo>
                    <a:pt x="6130020" y="2641599"/>
                  </a:lnTo>
                  <a:lnTo>
                    <a:pt x="6131660" y="2603499"/>
                  </a:lnTo>
                  <a:lnTo>
                    <a:pt x="6131531" y="2552699"/>
                  </a:lnTo>
                  <a:lnTo>
                    <a:pt x="6129633" y="2514599"/>
                  </a:lnTo>
                  <a:lnTo>
                    <a:pt x="6125966" y="2463799"/>
                  </a:lnTo>
                  <a:lnTo>
                    <a:pt x="6120531" y="2425699"/>
                  </a:lnTo>
                  <a:lnTo>
                    <a:pt x="6113326" y="2374899"/>
                  </a:lnTo>
                  <a:lnTo>
                    <a:pt x="6104353" y="2336799"/>
                  </a:lnTo>
                  <a:lnTo>
                    <a:pt x="6093610" y="2285999"/>
                  </a:lnTo>
                  <a:lnTo>
                    <a:pt x="6081098" y="2247899"/>
                  </a:lnTo>
                  <a:lnTo>
                    <a:pt x="6066816" y="2209799"/>
                  </a:lnTo>
                  <a:lnTo>
                    <a:pt x="6050765" y="2171699"/>
                  </a:lnTo>
                  <a:lnTo>
                    <a:pt x="6032945" y="2120899"/>
                  </a:lnTo>
                  <a:lnTo>
                    <a:pt x="6013355" y="2082799"/>
                  </a:lnTo>
                  <a:lnTo>
                    <a:pt x="5991995" y="2044699"/>
                  </a:lnTo>
                  <a:lnTo>
                    <a:pt x="5968865" y="2006599"/>
                  </a:lnTo>
                  <a:lnTo>
                    <a:pt x="5943965" y="1968499"/>
                  </a:lnTo>
                  <a:lnTo>
                    <a:pt x="5917295" y="1930399"/>
                  </a:lnTo>
                  <a:lnTo>
                    <a:pt x="5888855" y="1892299"/>
                  </a:lnTo>
                  <a:lnTo>
                    <a:pt x="5858644" y="1854199"/>
                  </a:lnTo>
                  <a:lnTo>
                    <a:pt x="5826664" y="1816099"/>
                  </a:lnTo>
                  <a:lnTo>
                    <a:pt x="5792912" y="1777999"/>
                  </a:lnTo>
                  <a:lnTo>
                    <a:pt x="5757391" y="1739899"/>
                  </a:lnTo>
                  <a:lnTo>
                    <a:pt x="5720098" y="1701799"/>
                  </a:lnTo>
                  <a:lnTo>
                    <a:pt x="5681035" y="1676399"/>
                  </a:lnTo>
                  <a:lnTo>
                    <a:pt x="5640201" y="1638299"/>
                  </a:lnTo>
                  <a:lnTo>
                    <a:pt x="5597596" y="1600199"/>
                  </a:lnTo>
                  <a:lnTo>
                    <a:pt x="5557503" y="1562099"/>
                  </a:lnTo>
                  <a:lnTo>
                    <a:pt x="5476187" y="1511299"/>
                  </a:lnTo>
                  <a:lnTo>
                    <a:pt x="5434986" y="1473199"/>
                  </a:lnTo>
                  <a:lnTo>
                    <a:pt x="5351551" y="1422399"/>
                  </a:lnTo>
                  <a:lnTo>
                    <a:pt x="5309340" y="1384299"/>
                  </a:lnTo>
                  <a:lnTo>
                    <a:pt x="5093784" y="1257299"/>
                  </a:lnTo>
                  <a:lnTo>
                    <a:pt x="4961247" y="1181099"/>
                  </a:lnTo>
                  <a:lnTo>
                    <a:pt x="4916601" y="1168399"/>
                  </a:lnTo>
                  <a:lnTo>
                    <a:pt x="4781413" y="1092199"/>
                  </a:lnTo>
                  <a:lnTo>
                    <a:pt x="4735971" y="1079499"/>
                  </a:lnTo>
                  <a:lnTo>
                    <a:pt x="4644583" y="1028699"/>
                  </a:lnTo>
                  <a:lnTo>
                    <a:pt x="4598659" y="1015999"/>
                  </a:lnTo>
                  <a:lnTo>
                    <a:pt x="4552598" y="990599"/>
                  </a:lnTo>
                  <a:lnTo>
                    <a:pt x="4506408" y="977899"/>
                  </a:lnTo>
                  <a:lnTo>
                    <a:pt x="4413692" y="927099"/>
                  </a:lnTo>
                  <a:lnTo>
                    <a:pt x="4367187" y="914399"/>
                  </a:lnTo>
                  <a:lnTo>
                    <a:pt x="4320599" y="888999"/>
                  </a:lnTo>
                  <a:lnTo>
                    <a:pt x="4273938" y="876299"/>
                  </a:lnTo>
                  <a:lnTo>
                    <a:pt x="4227216" y="850899"/>
                  </a:lnTo>
                  <a:lnTo>
                    <a:pt x="4180444" y="838199"/>
                  </a:lnTo>
                  <a:lnTo>
                    <a:pt x="4133633" y="812799"/>
                  </a:lnTo>
                  <a:lnTo>
                    <a:pt x="4086793" y="800099"/>
                  </a:lnTo>
                  <a:lnTo>
                    <a:pt x="3946215" y="736599"/>
                  </a:lnTo>
                  <a:lnTo>
                    <a:pt x="3899373" y="723899"/>
                  </a:lnTo>
                  <a:lnTo>
                    <a:pt x="3852557" y="698499"/>
                  </a:lnTo>
                  <a:lnTo>
                    <a:pt x="3758122" y="660399"/>
                  </a:lnTo>
                  <a:lnTo>
                    <a:pt x="3710408" y="647699"/>
                  </a:lnTo>
                  <a:lnTo>
                    <a:pt x="3662646" y="622299"/>
                  </a:lnTo>
                  <a:lnTo>
                    <a:pt x="3614846" y="609599"/>
                  </a:lnTo>
                  <a:lnTo>
                    <a:pt x="3567015" y="584199"/>
                  </a:lnTo>
                  <a:lnTo>
                    <a:pt x="3519163" y="571499"/>
                  </a:lnTo>
                  <a:lnTo>
                    <a:pt x="3375570" y="520699"/>
                  </a:lnTo>
                  <a:lnTo>
                    <a:pt x="3327721" y="495299"/>
                  </a:lnTo>
                  <a:lnTo>
                    <a:pt x="3279896" y="482599"/>
                  </a:lnTo>
                  <a:lnTo>
                    <a:pt x="3232103" y="457199"/>
                  </a:lnTo>
                  <a:lnTo>
                    <a:pt x="3184350" y="444499"/>
                  </a:lnTo>
                  <a:lnTo>
                    <a:pt x="3136646" y="419099"/>
                  </a:lnTo>
                  <a:lnTo>
                    <a:pt x="3089000" y="406399"/>
                  </a:lnTo>
                  <a:lnTo>
                    <a:pt x="2993919" y="355599"/>
                  </a:lnTo>
                  <a:lnTo>
                    <a:pt x="2946500" y="342899"/>
                  </a:lnTo>
                  <a:lnTo>
                    <a:pt x="2899175" y="317499"/>
                  </a:lnTo>
                  <a:lnTo>
                    <a:pt x="2851952" y="304799"/>
                  </a:lnTo>
                  <a:lnTo>
                    <a:pt x="2804840" y="279399"/>
                  </a:lnTo>
                  <a:lnTo>
                    <a:pt x="2757848" y="266699"/>
                  </a:lnTo>
                  <a:lnTo>
                    <a:pt x="2617679" y="190499"/>
                  </a:lnTo>
                  <a:lnTo>
                    <a:pt x="2571254" y="177799"/>
                  </a:lnTo>
                  <a:lnTo>
                    <a:pt x="2432997" y="101599"/>
                  </a:lnTo>
                  <a:lnTo>
                    <a:pt x="2387280" y="88899"/>
                  </a:lnTo>
                  <a:lnTo>
                    <a:pt x="2251359" y="12699"/>
                  </a:lnTo>
                  <a:lnTo>
                    <a:pt x="2227862" y="0"/>
                  </a:lnTo>
                  <a:close/>
                </a:path>
              </a:pathLst>
            </a:custGeom>
            <a:solidFill>
              <a:srgbClr val="E9E9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046941"/>
              <a:ext cx="20104100" cy="5409565"/>
            </a:xfrm>
            <a:custGeom>
              <a:avLst/>
              <a:gdLst/>
              <a:ahLst/>
              <a:cxnLst/>
              <a:rect l="l" t="t" r="r" b="b"/>
              <a:pathLst>
                <a:path w="20104100" h="5409565">
                  <a:moveTo>
                    <a:pt x="0" y="5408981"/>
                  </a:moveTo>
                  <a:lnTo>
                    <a:pt x="20104061" y="5408981"/>
                  </a:lnTo>
                  <a:lnTo>
                    <a:pt x="20104061" y="0"/>
                  </a:lnTo>
                  <a:lnTo>
                    <a:pt x="0" y="0"/>
                  </a:lnTo>
                  <a:lnTo>
                    <a:pt x="0" y="5408981"/>
                  </a:lnTo>
                  <a:close/>
                </a:path>
              </a:pathLst>
            </a:custGeom>
            <a:solidFill>
              <a:srgbClr val="316A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22123" y="1494195"/>
              <a:ext cx="9060633" cy="3883128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6833513" y="2593838"/>
              <a:ext cx="41275" cy="40640"/>
            </a:xfrm>
            <a:custGeom>
              <a:avLst/>
              <a:gdLst/>
              <a:ahLst/>
              <a:cxnLst/>
              <a:rect l="l" t="t" r="r" b="b"/>
              <a:pathLst>
                <a:path w="41275" h="40639">
                  <a:moveTo>
                    <a:pt x="34113" y="0"/>
                  </a:moveTo>
                  <a:lnTo>
                    <a:pt x="29706" y="0"/>
                  </a:lnTo>
                  <a:lnTo>
                    <a:pt x="27578" y="782"/>
                  </a:lnTo>
                  <a:lnTo>
                    <a:pt x="25870" y="2203"/>
                  </a:lnTo>
                  <a:lnTo>
                    <a:pt x="834" y="27848"/>
                  </a:lnTo>
                  <a:lnTo>
                    <a:pt x="0" y="29909"/>
                  </a:lnTo>
                  <a:lnTo>
                    <a:pt x="0" y="34211"/>
                  </a:lnTo>
                  <a:lnTo>
                    <a:pt x="834" y="36271"/>
                  </a:lnTo>
                  <a:lnTo>
                    <a:pt x="2316" y="37813"/>
                  </a:lnTo>
                  <a:lnTo>
                    <a:pt x="3948" y="39355"/>
                  </a:lnTo>
                  <a:lnTo>
                    <a:pt x="6114" y="40220"/>
                  </a:lnTo>
                  <a:lnTo>
                    <a:pt x="10596" y="40220"/>
                  </a:lnTo>
                  <a:lnTo>
                    <a:pt x="12762" y="39355"/>
                  </a:lnTo>
                  <a:lnTo>
                    <a:pt x="38482" y="14259"/>
                  </a:lnTo>
                  <a:lnTo>
                    <a:pt x="39964" y="12559"/>
                  </a:lnTo>
                  <a:lnTo>
                    <a:pt x="40724" y="10363"/>
                  </a:lnTo>
                  <a:lnTo>
                    <a:pt x="40498" y="5881"/>
                  </a:lnTo>
                  <a:lnTo>
                    <a:pt x="39543" y="3760"/>
                  </a:lnTo>
                  <a:lnTo>
                    <a:pt x="37911" y="2203"/>
                  </a:lnTo>
                  <a:lnTo>
                    <a:pt x="36241" y="782"/>
                  </a:lnTo>
                  <a:lnTo>
                    <a:pt x="34113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099840" y="9813158"/>
              <a:ext cx="10200640" cy="1130300"/>
            </a:xfrm>
            <a:custGeom>
              <a:avLst/>
              <a:gdLst/>
              <a:ahLst/>
              <a:cxnLst/>
              <a:rect l="l" t="t" r="r" b="b"/>
              <a:pathLst>
                <a:path w="10200640" h="1130300">
                  <a:moveTo>
                    <a:pt x="10200529" y="0"/>
                  </a:moveTo>
                  <a:lnTo>
                    <a:pt x="435699" y="0"/>
                  </a:lnTo>
                  <a:lnTo>
                    <a:pt x="388224" y="2556"/>
                  </a:lnTo>
                  <a:lnTo>
                    <a:pt x="342231" y="10049"/>
                  </a:lnTo>
                  <a:lnTo>
                    <a:pt x="297984" y="22212"/>
                  </a:lnTo>
                  <a:lnTo>
                    <a:pt x="255750" y="38779"/>
                  </a:lnTo>
                  <a:lnTo>
                    <a:pt x="215793" y="59486"/>
                  </a:lnTo>
                  <a:lnTo>
                    <a:pt x="178381" y="84065"/>
                  </a:lnTo>
                  <a:lnTo>
                    <a:pt x="143778" y="112251"/>
                  </a:lnTo>
                  <a:lnTo>
                    <a:pt x="112250" y="143779"/>
                  </a:lnTo>
                  <a:lnTo>
                    <a:pt x="84064" y="178382"/>
                  </a:lnTo>
                  <a:lnTo>
                    <a:pt x="59485" y="215795"/>
                  </a:lnTo>
                  <a:lnTo>
                    <a:pt x="38779" y="255753"/>
                  </a:lnTo>
                  <a:lnTo>
                    <a:pt x="22212" y="297988"/>
                  </a:lnTo>
                  <a:lnTo>
                    <a:pt x="10049" y="342236"/>
                  </a:lnTo>
                  <a:lnTo>
                    <a:pt x="2556" y="388231"/>
                  </a:lnTo>
                  <a:lnTo>
                    <a:pt x="0" y="435706"/>
                  </a:lnTo>
                  <a:lnTo>
                    <a:pt x="0" y="1129979"/>
                  </a:lnTo>
                  <a:lnTo>
                    <a:pt x="10200529" y="1129979"/>
                  </a:lnTo>
                  <a:lnTo>
                    <a:pt x="10200529" y="0"/>
                  </a:lnTo>
                  <a:close/>
                </a:path>
              </a:pathLst>
            </a:custGeom>
            <a:solidFill>
              <a:srgbClr val="BED8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161133" y="10216576"/>
              <a:ext cx="374015" cy="374015"/>
            </a:xfrm>
            <a:custGeom>
              <a:avLst/>
              <a:gdLst/>
              <a:ahLst/>
              <a:cxnLst/>
              <a:rect l="l" t="t" r="r" b="b"/>
              <a:pathLst>
                <a:path w="374015" h="374015">
                  <a:moveTo>
                    <a:pt x="151240" y="146"/>
                  </a:moveTo>
                  <a:lnTo>
                    <a:pt x="70240" y="9567"/>
                  </a:lnTo>
                  <a:lnTo>
                    <a:pt x="34045" y="34041"/>
                  </a:lnTo>
                  <a:lnTo>
                    <a:pt x="9500" y="70127"/>
                  </a:lnTo>
                  <a:lnTo>
                    <a:pt x="234" y="114260"/>
                  </a:lnTo>
                  <a:lnTo>
                    <a:pt x="0" y="149792"/>
                  </a:lnTo>
                  <a:lnTo>
                    <a:pt x="2" y="224086"/>
                  </a:lnTo>
                  <a:lnTo>
                    <a:pt x="9417" y="303523"/>
                  </a:lnTo>
                  <a:lnTo>
                    <a:pt x="33739" y="339589"/>
                  </a:lnTo>
                  <a:lnTo>
                    <a:pt x="69595" y="364143"/>
                  </a:lnTo>
                  <a:lnTo>
                    <a:pt x="113382" y="373518"/>
                  </a:lnTo>
                  <a:lnTo>
                    <a:pt x="187133" y="373991"/>
                  </a:lnTo>
                  <a:lnTo>
                    <a:pt x="260884" y="373488"/>
                  </a:lnTo>
                  <a:lnTo>
                    <a:pt x="304125" y="364171"/>
                  </a:lnTo>
                  <a:lnTo>
                    <a:pt x="337976" y="341132"/>
                  </a:lnTo>
                  <a:lnTo>
                    <a:pt x="186816" y="341132"/>
                  </a:lnTo>
                  <a:lnTo>
                    <a:pt x="115202" y="340751"/>
                  </a:lnTo>
                  <a:lnTo>
                    <a:pt x="56413" y="317094"/>
                  </a:lnTo>
                  <a:lnTo>
                    <a:pt x="33024" y="257964"/>
                  </a:lnTo>
                  <a:lnTo>
                    <a:pt x="32795" y="149792"/>
                  </a:lnTo>
                  <a:lnTo>
                    <a:pt x="33024" y="115817"/>
                  </a:lnTo>
                  <a:lnTo>
                    <a:pt x="56702" y="56568"/>
                  </a:lnTo>
                  <a:lnTo>
                    <a:pt x="116383" y="33045"/>
                  </a:lnTo>
                  <a:lnTo>
                    <a:pt x="336824" y="32918"/>
                  </a:lnTo>
                  <a:lnTo>
                    <a:pt x="313498" y="14499"/>
                  </a:lnTo>
                  <a:lnTo>
                    <a:pt x="274752" y="1872"/>
                  </a:lnTo>
                  <a:lnTo>
                    <a:pt x="256981" y="430"/>
                  </a:lnTo>
                  <a:lnTo>
                    <a:pt x="211063" y="430"/>
                  </a:lnTo>
                  <a:lnTo>
                    <a:pt x="151240" y="146"/>
                  </a:lnTo>
                  <a:close/>
                </a:path>
                <a:path w="374015" h="374015">
                  <a:moveTo>
                    <a:pt x="336825" y="32919"/>
                  </a:moveTo>
                  <a:lnTo>
                    <a:pt x="222452" y="32919"/>
                  </a:lnTo>
                  <a:lnTo>
                    <a:pt x="257447" y="33053"/>
                  </a:lnTo>
                  <a:lnTo>
                    <a:pt x="290806" y="39460"/>
                  </a:lnTo>
                  <a:lnTo>
                    <a:pt x="334309" y="82687"/>
                  </a:lnTo>
                  <a:lnTo>
                    <a:pt x="340939" y="149792"/>
                  </a:lnTo>
                  <a:lnTo>
                    <a:pt x="340942" y="224086"/>
                  </a:lnTo>
                  <a:lnTo>
                    <a:pt x="340700" y="258062"/>
                  </a:lnTo>
                  <a:lnTo>
                    <a:pt x="317265" y="317151"/>
                  </a:lnTo>
                  <a:lnTo>
                    <a:pt x="258424" y="340751"/>
                  </a:lnTo>
                  <a:lnTo>
                    <a:pt x="186816" y="341132"/>
                  </a:lnTo>
                  <a:lnTo>
                    <a:pt x="337976" y="341132"/>
                  </a:lnTo>
                  <a:lnTo>
                    <a:pt x="364017" y="304430"/>
                  </a:lnTo>
                  <a:lnTo>
                    <a:pt x="373399" y="261228"/>
                  </a:lnTo>
                  <a:lnTo>
                    <a:pt x="373831" y="222428"/>
                  </a:lnTo>
                  <a:lnTo>
                    <a:pt x="373958" y="186890"/>
                  </a:lnTo>
                  <a:lnTo>
                    <a:pt x="373812" y="149792"/>
                  </a:lnTo>
                  <a:lnTo>
                    <a:pt x="373399" y="112651"/>
                  </a:lnTo>
                  <a:lnTo>
                    <a:pt x="365459" y="72734"/>
                  </a:lnTo>
                  <a:lnTo>
                    <a:pt x="344612" y="39068"/>
                  </a:lnTo>
                  <a:lnTo>
                    <a:pt x="336825" y="32919"/>
                  </a:lnTo>
                  <a:close/>
                </a:path>
                <a:path w="374015" h="374015">
                  <a:moveTo>
                    <a:pt x="336824" y="32918"/>
                  </a:moveTo>
                  <a:lnTo>
                    <a:pt x="151915" y="32918"/>
                  </a:lnTo>
                  <a:lnTo>
                    <a:pt x="187452" y="33000"/>
                  </a:lnTo>
                  <a:lnTo>
                    <a:pt x="336825" y="32919"/>
                  </a:lnTo>
                  <a:close/>
                </a:path>
                <a:path w="374015" h="374015">
                  <a:moveTo>
                    <a:pt x="231426" y="0"/>
                  </a:moveTo>
                  <a:lnTo>
                    <a:pt x="211063" y="430"/>
                  </a:lnTo>
                  <a:lnTo>
                    <a:pt x="256981" y="430"/>
                  </a:lnTo>
                  <a:lnTo>
                    <a:pt x="252846" y="94"/>
                  </a:lnTo>
                  <a:lnTo>
                    <a:pt x="231426" y="0"/>
                  </a:lnTo>
                  <a:close/>
                </a:path>
              </a:pathLst>
            </a:custGeom>
            <a:solidFill>
              <a:srgbClr val="316A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51393" y="10281396"/>
              <a:ext cx="218322" cy="220793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7659434" y="10143847"/>
              <a:ext cx="2239645" cy="463550"/>
            </a:xfrm>
            <a:custGeom>
              <a:avLst/>
              <a:gdLst/>
              <a:ahLst/>
              <a:cxnLst/>
              <a:rect l="l" t="t" r="r" b="b"/>
              <a:pathLst>
                <a:path w="2239645" h="463550">
                  <a:moveTo>
                    <a:pt x="195859" y="59715"/>
                  </a:moveTo>
                  <a:lnTo>
                    <a:pt x="189649" y="59093"/>
                  </a:lnTo>
                  <a:lnTo>
                    <a:pt x="183146" y="58191"/>
                  </a:lnTo>
                  <a:lnTo>
                    <a:pt x="158762" y="57150"/>
                  </a:lnTo>
                  <a:lnTo>
                    <a:pt x="149821" y="56972"/>
                  </a:lnTo>
                  <a:lnTo>
                    <a:pt x="140868" y="57035"/>
                  </a:lnTo>
                  <a:lnTo>
                    <a:pt x="127406" y="58115"/>
                  </a:lnTo>
                  <a:lnTo>
                    <a:pt x="90347" y="72644"/>
                  </a:lnTo>
                  <a:lnTo>
                    <a:pt x="63830" y="108280"/>
                  </a:lnTo>
                  <a:lnTo>
                    <a:pt x="57746" y="159232"/>
                  </a:lnTo>
                  <a:lnTo>
                    <a:pt x="57848" y="194843"/>
                  </a:lnTo>
                  <a:lnTo>
                    <a:pt x="0" y="194843"/>
                  </a:lnTo>
                  <a:lnTo>
                    <a:pt x="0" y="262356"/>
                  </a:lnTo>
                  <a:lnTo>
                    <a:pt x="57505" y="262356"/>
                  </a:lnTo>
                  <a:lnTo>
                    <a:pt x="57505" y="432079"/>
                  </a:lnTo>
                  <a:lnTo>
                    <a:pt x="127787" y="432079"/>
                  </a:lnTo>
                  <a:lnTo>
                    <a:pt x="127787" y="262636"/>
                  </a:lnTo>
                  <a:lnTo>
                    <a:pt x="185102" y="262636"/>
                  </a:lnTo>
                  <a:lnTo>
                    <a:pt x="193916" y="194792"/>
                  </a:lnTo>
                  <a:lnTo>
                    <a:pt x="127317" y="194792"/>
                  </a:lnTo>
                  <a:lnTo>
                    <a:pt x="127647" y="155727"/>
                  </a:lnTo>
                  <a:lnTo>
                    <a:pt x="145110" y="121856"/>
                  </a:lnTo>
                  <a:lnTo>
                    <a:pt x="164896" y="120091"/>
                  </a:lnTo>
                  <a:lnTo>
                    <a:pt x="195859" y="120154"/>
                  </a:lnTo>
                  <a:lnTo>
                    <a:pt x="195859" y="59715"/>
                  </a:lnTo>
                  <a:close/>
                </a:path>
                <a:path w="2239645" h="463550">
                  <a:moveTo>
                    <a:pt x="1491297" y="445604"/>
                  </a:moveTo>
                  <a:lnTo>
                    <a:pt x="1474635" y="421398"/>
                  </a:lnTo>
                  <a:lnTo>
                    <a:pt x="1445247" y="378714"/>
                  </a:lnTo>
                  <a:lnTo>
                    <a:pt x="1445247" y="421398"/>
                  </a:lnTo>
                  <a:lnTo>
                    <a:pt x="1397000" y="421398"/>
                  </a:lnTo>
                  <a:lnTo>
                    <a:pt x="1174394" y="97980"/>
                  </a:lnTo>
                  <a:lnTo>
                    <a:pt x="1222654" y="97980"/>
                  </a:lnTo>
                  <a:lnTo>
                    <a:pt x="1445247" y="421398"/>
                  </a:lnTo>
                  <a:lnTo>
                    <a:pt x="1445247" y="378714"/>
                  </a:lnTo>
                  <a:lnTo>
                    <a:pt x="1252029" y="97980"/>
                  </a:lnTo>
                  <a:lnTo>
                    <a:pt x="1235367" y="73761"/>
                  </a:lnTo>
                  <a:lnTo>
                    <a:pt x="1128344" y="73761"/>
                  </a:lnTo>
                  <a:lnTo>
                    <a:pt x="1384287" y="445604"/>
                  </a:lnTo>
                  <a:lnTo>
                    <a:pt x="1491297" y="445604"/>
                  </a:lnTo>
                  <a:close/>
                </a:path>
                <a:path w="2239645" h="463550">
                  <a:moveTo>
                    <a:pt x="1879028" y="153670"/>
                  </a:moveTo>
                  <a:lnTo>
                    <a:pt x="1782762" y="153670"/>
                  </a:lnTo>
                  <a:lnTo>
                    <a:pt x="1782762" y="462927"/>
                  </a:lnTo>
                  <a:lnTo>
                    <a:pt x="1879028" y="462927"/>
                  </a:lnTo>
                  <a:lnTo>
                    <a:pt x="1879028" y="153670"/>
                  </a:lnTo>
                  <a:close/>
                </a:path>
                <a:path w="2239645" h="463550">
                  <a:moveTo>
                    <a:pt x="1886635" y="55689"/>
                  </a:moveTo>
                  <a:lnTo>
                    <a:pt x="1882254" y="34036"/>
                  </a:lnTo>
                  <a:lnTo>
                    <a:pt x="1870316" y="16332"/>
                  </a:lnTo>
                  <a:lnTo>
                    <a:pt x="1852599" y="4381"/>
                  </a:lnTo>
                  <a:lnTo>
                    <a:pt x="1830908" y="0"/>
                  </a:lnTo>
                  <a:lnTo>
                    <a:pt x="1809165" y="4381"/>
                  </a:lnTo>
                  <a:lnTo>
                    <a:pt x="1791423" y="16332"/>
                  </a:lnTo>
                  <a:lnTo>
                    <a:pt x="1779485" y="34036"/>
                  </a:lnTo>
                  <a:lnTo>
                    <a:pt x="1775104" y="55689"/>
                  </a:lnTo>
                  <a:lnTo>
                    <a:pt x="1779485" y="77381"/>
                  </a:lnTo>
                  <a:lnTo>
                    <a:pt x="1791423" y="95123"/>
                  </a:lnTo>
                  <a:lnTo>
                    <a:pt x="1809165" y="107073"/>
                  </a:lnTo>
                  <a:lnTo>
                    <a:pt x="1830908" y="111467"/>
                  </a:lnTo>
                  <a:lnTo>
                    <a:pt x="1852599" y="107073"/>
                  </a:lnTo>
                  <a:lnTo>
                    <a:pt x="1870316" y="95123"/>
                  </a:lnTo>
                  <a:lnTo>
                    <a:pt x="1882254" y="77381"/>
                  </a:lnTo>
                  <a:lnTo>
                    <a:pt x="1886635" y="55689"/>
                  </a:lnTo>
                  <a:close/>
                </a:path>
                <a:path w="2239645" h="463550">
                  <a:moveTo>
                    <a:pt x="2239099" y="293306"/>
                  </a:moveTo>
                  <a:lnTo>
                    <a:pt x="2236457" y="246011"/>
                  </a:lnTo>
                  <a:lnTo>
                    <a:pt x="2226551" y="205486"/>
                  </a:lnTo>
                  <a:lnTo>
                    <a:pt x="2173186" y="153339"/>
                  </a:lnTo>
                  <a:lnTo>
                    <a:pt x="2123833" y="146011"/>
                  </a:lnTo>
                  <a:lnTo>
                    <a:pt x="2091664" y="150406"/>
                  </a:lnTo>
                  <a:lnTo>
                    <a:pt x="2065578" y="161874"/>
                  </a:lnTo>
                  <a:lnTo>
                    <a:pt x="2045868" y="177901"/>
                  </a:lnTo>
                  <a:lnTo>
                    <a:pt x="2032800" y="195973"/>
                  </a:lnTo>
                  <a:lnTo>
                    <a:pt x="2031542" y="195973"/>
                  </a:lnTo>
                  <a:lnTo>
                    <a:pt x="2031542" y="153670"/>
                  </a:lnTo>
                  <a:lnTo>
                    <a:pt x="1939340" y="153670"/>
                  </a:lnTo>
                  <a:lnTo>
                    <a:pt x="1939340" y="462915"/>
                  </a:lnTo>
                  <a:lnTo>
                    <a:pt x="2035416" y="462915"/>
                  </a:lnTo>
                  <a:lnTo>
                    <a:pt x="2035416" y="309956"/>
                  </a:lnTo>
                  <a:lnTo>
                    <a:pt x="2037384" y="280530"/>
                  </a:lnTo>
                  <a:lnTo>
                    <a:pt x="2045487" y="255130"/>
                  </a:lnTo>
                  <a:lnTo>
                    <a:pt x="2062962" y="237299"/>
                  </a:lnTo>
                  <a:lnTo>
                    <a:pt x="2093074" y="230568"/>
                  </a:lnTo>
                  <a:lnTo>
                    <a:pt x="2121662" y="238328"/>
                  </a:lnTo>
                  <a:lnTo>
                    <a:pt x="2136533" y="258102"/>
                  </a:lnTo>
                  <a:lnTo>
                    <a:pt x="2142159" y="284619"/>
                  </a:lnTo>
                  <a:lnTo>
                    <a:pt x="2143036" y="312572"/>
                  </a:lnTo>
                  <a:lnTo>
                    <a:pt x="2143036" y="462915"/>
                  </a:lnTo>
                  <a:lnTo>
                    <a:pt x="2239099" y="462915"/>
                  </a:lnTo>
                  <a:lnTo>
                    <a:pt x="2239099" y="293306"/>
                  </a:lnTo>
                  <a:close/>
                </a:path>
              </a:pathLst>
            </a:custGeom>
            <a:solidFill>
              <a:srgbClr val="316A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87366" y="10217612"/>
              <a:ext cx="350485" cy="371825"/>
            </a:xfrm>
            <a:prstGeom prst="rect">
              <a:avLst/>
            </a:prstGeom>
          </p:spPr>
        </p:pic>
      </p:grpSp>
      <p:sp>
        <p:nvSpPr>
          <p:cNvPr id="44" name="object 44"/>
          <p:cNvSpPr txBox="1"/>
          <p:nvPr/>
        </p:nvSpPr>
        <p:spPr>
          <a:xfrm>
            <a:off x="7130896" y="10102936"/>
            <a:ext cx="6578194" cy="505908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3025140" algn="l">
              <a:lnSpc>
                <a:spcPct val="100000"/>
              </a:lnSpc>
            </a:pPr>
            <a:r>
              <a:rPr lang="pt-BR" sz="3050" spc="-10" dirty="0">
                <a:solidFill>
                  <a:srgbClr val="316A61"/>
                </a:solidFill>
                <a:latin typeface="Raleway"/>
                <a:cs typeface="Raleway"/>
              </a:rPr>
              <a:t>@a</a:t>
            </a:r>
            <a:r>
              <a:rPr sz="3050" spc="-10" dirty="0" err="1">
                <a:solidFill>
                  <a:srgbClr val="316A61"/>
                </a:solidFill>
                <a:latin typeface="Raleway"/>
                <a:cs typeface="Raleway"/>
              </a:rPr>
              <a:t>creditacao.ona</a:t>
            </a:r>
            <a:endParaRPr sz="3050" dirty="0">
              <a:latin typeface="Raleway"/>
              <a:cs typeface="Raleway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7454474" y="9813165"/>
            <a:ext cx="2492375" cy="1130300"/>
          </a:xfrm>
          <a:custGeom>
            <a:avLst/>
            <a:gdLst/>
            <a:ahLst/>
            <a:cxnLst/>
            <a:rect l="l" t="t" r="r" b="b"/>
            <a:pathLst>
              <a:path w="2492375" h="1130300">
                <a:moveTo>
                  <a:pt x="229870" y="0"/>
                </a:moveTo>
                <a:lnTo>
                  <a:pt x="0" y="0"/>
                </a:lnTo>
                <a:lnTo>
                  <a:pt x="0" y="1129982"/>
                </a:lnTo>
                <a:lnTo>
                  <a:pt x="229870" y="1129982"/>
                </a:lnTo>
                <a:lnTo>
                  <a:pt x="229870" y="0"/>
                </a:lnTo>
                <a:close/>
              </a:path>
              <a:path w="2492375" h="1130300">
                <a:moveTo>
                  <a:pt x="606856" y="0"/>
                </a:moveTo>
                <a:lnTo>
                  <a:pt x="376986" y="0"/>
                </a:lnTo>
                <a:lnTo>
                  <a:pt x="376986" y="1129982"/>
                </a:lnTo>
                <a:lnTo>
                  <a:pt x="606856" y="1129982"/>
                </a:lnTo>
                <a:lnTo>
                  <a:pt x="606856" y="0"/>
                </a:lnTo>
                <a:close/>
              </a:path>
              <a:path w="2492375" h="1130300">
                <a:moveTo>
                  <a:pt x="983843" y="0"/>
                </a:moveTo>
                <a:lnTo>
                  <a:pt x="753973" y="0"/>
                </a:lnTo>
                <a:lnTo>
                  <a:pt x="753973" y="1129982"/>
                </a:lnTo>
                <a:lnTo>
                  <a:pt x="983843" y="1129982"/>
                </a:lnTo>
                <a:lnTo>
                  <a:pt x="983843" y="0"/>
                </a:lnTo>
                <a:close/>
              </a:path>
              <a:path w="2492375" h="1130300">
                <a:moveTo>
                  <a:pt x="1360830" y="0"/>
                </a:moveTo>
                <a:lnTo>
                  <a:pt x="1130960" y="0"/>
                </a:lnTo>
                <a:lnTo>
                  <a:pt x="1130960" y="1129982"/>
                </a:lnTo>
                <a:lnTo>
                  <a:pt x="1360830" y="1129982"/>
                </a:lnTo>
                <a:lnTo>
                  <a:pt x="1360830" y="0"/>
                </a:lnTo>
                <a:close/>
              </a:path>
              <a:path w="2492375" h="1130300">
                <a:moveTo>
                  <a:pt x="1737817" y="0"/>
                </a:moveTo>
                <a:lnTo>
                  <a:pt x="1507947" y="0"/>
                </a:lnTo>
                <a:lnTo>
                  <a:pt x="1507947" y="1129982"/>
                </a:lnTo>
                <a:lnTo>
                  <a:pt x="1737817" y="1129982"/>
                </a:lnTo>
                <a:lnTo>
                  <a:pt x="1737817" y="0"/>
                </a:lnTo>
                <a:close/>
              </a:path>
              <a:path w="2492375" h="1130300">
                <a:moveTo>
                  <a:pt x="2114804" y="0"/>
                </a:moveTo>
                <a:lnTo>
                  <a:pt x="1884934" y="0"/>
                </a:lnTo>
                <a:lnTo>
                  <a:pt x="1884934" y="1129982"/>
                </a:lnTo>
                <a:lnTo>
                  <a:pt x="2114804" y="1129982"/>
                </a:lnTo>
                <a:lnTo>
                  <a:pt x="2114804" y="0"/>
                </a:lnTo>
                <a:close/>
              </a:path>
              <a:path w="2492375" h="1130300">
                <a:moveTo>
                  <a:pt x="2491790" y="0"/>
                </a:moveTo>
                <a:lnTo>
                  <a:pt x="2261920" y="0"/>
                </a:lnTo>
                <a:lnTo>
                  <a:pt x="2261920" y="1129982"/>
                </a:lnTo>
                <a:lnTo>
                  <a:pt x="2491790" y="1129982"/>
                </a:lnTo>
                <a:lnTo>
                  <a:pt x="2491790" y="0"/>
                </a:lnTo>
                <a:close/>
              </a:path>
            </a:pathLst>
          </a:custGeom>
          <a:solidFill>
            <a:srgbClr val="BED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44">
            <a:extLst>
              <a:ext uri="{FF2B5EF4-FFF2-40B4-BE49-F238E27FC236}">
                <a16:creationId xmlns:a16="http://schemas.microsoft.com/office/drawing/2014/main" id="{12300044-65D1-3CB2-E9BC-35B96A06B069}"/>
              </a:ext>
            </a:extLst>
          </p:cNvPr>
          <p:cNvSpPr txBox="1"/>
          <p:nvPr/>
        </p:nvSpPr>
        <p:spPr>
          <a:xfrm>
            <a:off x="6483350" y="6462053"/>
            <a:ext cx="10350500" cy="206377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3050" b="1" dirty="0">
                <a:solidFill>
                  <a:srgbClr val="F6F5F4"/>
                </a:solidFill>
                <a:latin typeface="Raleway"/>
                <a:cs typeface="Raleway"/>
              </a:rPr>
              <a:t>Endereço:</a:t>
            </a:r>
            <a:r>
              <a:rPr sz="3050" b="1" spc="-45" dirty="0">
                <a:solidFill>
                  <a:srgbClr val="F6F5F4"/>
                </a:solidFill>
                <a:latin typeface="Raleway"/>
                <a:cs typeface="Raleway"/>
              </a:rPr>
              <a:t> </a:t>
            </a:r>
            <a:r>
              <a:rPr lang="pt-BR" sz="3050" dirty="0">
                <a:solidFill>
                  <a:srgbClr val="F6F5F4"/>
                </a:solidFill>
                <a:latin typeface="Raleway"/>
                <a:cs typeface="Raleway"/>
              </a:rPr>
              <a:t>Rua Bela Cintra, 986 </a:t>
            </a:r>
            <a:r>
              <a:rPr lang="pt-BR" sz="3050" dirty="0" err="1">
                <a:solidFill>
                  <a:srgbClr val="F6F5F4"/>
                </a:solidFill>
                <a:latin typeface="Raleway"/>
                <a:cs typeface="Raleway"/>
              </a:rPr>
              <a:t>cj</a:t>
            </a:r>
            <a:r>
              <a:rPr lang="pt-BR" sz="3050" dirty="0">
                <a:solidFill>
                  <a:srgbClr val="F6F5F4"/>
                </a:solidFill>
                <a:latin typeface="Raleway"/>
                <a:cs typeface="Raleway"/>
              </a:rPr>
              <a:t> 101, Consolação</a:t>
            </a:r>
            <a:endParaRPr sz="3050" dirty="0">
              <a:latin typeface="Raleway"/>
              <a:cs typeface="Raleway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3050" b="1" dirty="0">
                <a:solidFill>
                  <a:srgbClr val="F6F5F4"/>
                </a:solidFill>
                <a:latin typeface="Raleway"/>
                <a:cs typeface="Raleway"/>
              </a:rPr>
              <a:t>CEP:</a:t>
            </a:r>
            <a:r>
              <a:rPr sz="3050" b="1" spc="-75" dirty="0">
                <a:solidFill>
                  <a:srgbClr val="F6F5F4"/>
                </a:solidFill>
                <a:latin typeface="Raleway"/>
                <a:cs typeface="Raleway"/>
              </a:rPr>
              <a:t> </a:t>
            </a:r>
            <a:r>
              <a:rPr lang="pt-BR" sz="3050" dirty="0">
                <a:solidFill>
                  <a:srgbClr val="F6F5F4"/>
                </a:solidFill>
                <a:latin typeface="Raleway"/>
                <a:cs typeface="Raleway"/>
              </a:rPr>
              <a:t>01415-002</a:t>
            </a:r>
            <a:r>
              <a:rPr sz="3050" spc="-75" dirty="0">
                <a:solidFill>
                  <a:srgbClr val="F6F5F4"/>
                </a:solidFill>
                <a:latin typeface="Raleway"/>
                <a:cs typeface="Raleway"/>
              </a:rPr>
              <a:t> </a:t>
            </a:r>
            <a:r>
              <a:rPr lang="pt-BR" sz="3050" dirty="0">
                <a:solidFill>
                  <a:srgbClr val="F6F5F4"/>
                </a:solidFill>
                <a:latin typeface="Raleway"/>
                <a:cs typeface="Raleway"/>
              </a:rPr>
              <a:t>–</a:t>
            </a:r>
            <a:r>
              <a:rPr sz="3050" spc="-80" dirty="0">
                <a:solidFill>
                  <a:srgbClr val="F6F5F4"/>
                </a:solidFill>
                <a:latin typeface="Raleway"/>
                <a:cs typeface="Raleway"/>
              </a:rPr>
              <a:t> </a:t>
            </a:r>
            <a:r>
              <a:rPr lang="pt-BR" sz="3050" dirty="0">
                <a:solidFill>
                  <a:srgbClr val="F6F5F4"/>
                </a:solidFill>
                <a:latin typeface="Raleway"/>
                <a:cs typeface="Raleway"/>
              </a:rPr>
              <a:t>São Paulo/SP</a:t>
            </a:r>
            <a:endParaRPr sz="3050" dirty="0">
              <a:latin typeface="Raleway"/>
              <a:cs typeface="Raleway"/>
            </a:endParaRPr>
          </a:p>
          <a:p>
            <a:pPr marL="12700" marR="1456055">
              <a:lnSpc>
                <a:spcPct val="118200"/>
              </a:lnSpc>
            </a:pPr>
            <a:r>
              <a:rPr sz="3050" b="1" spc="-40" dirty="0">
                <a:solidFill>
                  <a:srgbClr val="F6F5F4"/>
                </a:solidFill>
                <a:latin typeface="Raleway"/>
                <a:cs typeface="Raleway"/>
              </a:rPr>
              <a:t>Telefone:</a:t>
            </a:r>
            <a:r>
              <a:rPr sz="3050" b="1" spc="-45" dirty="0">
                <a:solidFill>
                  <a:srgbClr val="F6F5F4"/>
                </a:solidFill>
                <a:latin typeface="Raleway"/>
                <a:cs typeface="Raleway"/>
              </a:rPr>
              <a:t> </a:t>
            </a:r>
            <a:r>
              <a:rPr lang="pt-BR" sz="3050" dirty="0">
                <a:solidFill>
                  <a:srgbClr val="F6F5F4"/>
                </a:solidFill>
                <a:latin typeface="Raleway"/>
                <a:cs typeface="Raleway"/>
              </a:rPr>
              <a:t>(11) 3121-3232 </a:t>
            </a:r>
            <a:r>
              <a:rPr sz="3050" b="1" dirty="0">
                <a:solidFill>
                  <a:srgbClr val="F6F5F4"/>
                </a:solidFill>
                <a:latin typeface="Raleway"/>
                <a:cs typeface="Raleway"/>
              </a:rPr>
              <a:t>Emai</a:t>
            </a:r>
            <a:r>
              <a:rPr sz="3050" b="1" dirty="0">
                <a:solidFill>
                  <a:schemeClr val="bg1"/>
                </a:solidFill>
                <a:latin typeface="Raleway"/>
                <a:cs typeface="Raleway"/>
              </a:rPr>
              <a:t>l:</a:t>
            </a:r>
            <a:r>
              <a:rPr lang="pt-BR" sz="3050" b="1" dirty="0">
                <a:solidFill>
                  <a:schemeClr val="bg1"/>
                </a:solidFill>
                <a:latin typeface="Raleway"/>
                <a:cs typeface="Raleway"/>
              </a:rPr>
              <a:t> </a:t>
            </a:r>
            <a:r>
              <a:rPr lang="pt-BR" sz="3050" dirty="0">
                <a:solidFill>
                  <a:schemeClr val="bg1"/>
                </a:solidFill>
                <a:latin typeface="Raleway"/>
                <a:cs typeface="Raleway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ona@ona.org.br</a:t>
            </a:r>
            <a:endParaRPr lang="pt-BR" sz="3050" b="1" spc="5" dirty="0">
              <a:solidFill>
                <a:schemeClr val="bg1"/>
              </a:solidFill>
              <a:latin typeface="Raleway"/>
              <a:cs typeface="Raleway"/>
            </a:endParaRPr>
          </a:p>
          <a:p>
            <a:pPr marL="12700" marR="1456055">
              <a:lnSpc>
                <a:spcPct val="118200"/>
              </a:lnSpc>
            </a:pPr>
            <a:r>
              <a:rPr sz="3050" b="1" dirty="0">
                <a:solidFill>
                  <a:schemeClr val="bg1"/>
                </a:solidFill>
                <a:latin typeface="Raleway"/>
                <a:cs typeface="Raleway"/>
              </a:rPr>
              <a:t>Site:</a:t>
            </a:r>
            <a:r>
              <a:rPr sz="3050" b="1" spc="-120" dirty="0">
                <a:solidFill>
                  <a:schemeClr val="bg1"/>
                </a:solidFill>
                <a:latin typeface="Raleway"/>
                <a:cs typeface="Raleway"/>
              </a:rPr>
              <a:t> </a:t>
            </a:r>
            <a:r>
              <a:rPr sz="3050" spc="-10" dirty="0">
                <a:solidFill>
                  <a:schemeClr val="bg1"/>
                </a:solidFill>
                <a:latin typeface="Raleway"/>
                <a:cs typeface="Raleway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www.ona.com.br</a:t>
            </a:r>
            <a:endParaRPr sz="3050" dirty="0">
              <a:solidFill>
                <a:schemeClr val="bg1"/>
              </a:solidFill>
              <a:latin typeface="Raleway"/>
              <a:cs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597"/>
            <a:ext cx="20104100" cy="320785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55341" y="3832536"/>
            <a:ext cx="15504273" cy="7637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5977"/>
              </a:lnSpc>
            </a:pPr>
            <a:r>
              <a:rPr lang="en-US" sz="4809" dirty="0" err="1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Desdobra</a:t>
            </a:r>
            <a:r>
              <a:rPr lang="en-US" sz="4809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 a Estratégia Organizacional</a:t>
            </a:r>
            <a:endParaRPr lang="en-US" sz="4809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341" y="5970888"/>
            <a:ext cx="6131030" cy="977555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099607" y="7192709"/>
            <a:ext cx="3099055" cy="3816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2954"/>
              </a:lnSpc>
            </a:pPr>
            <a:r>
              <a:rPr lang="en-US" sz="2405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Objetivos Estratégicos</a:t>
            </a:r>
            <a:endParaRPr lang="en-US" sz="2405" dirty="0"/>
          </a:p>
        </p:txBody>
      </p:sp>
      <p:sp>
        <p:nvSpPr>
          <p:cNvPr id="7" name="Text 3"/>
          <p:cNvSpPr/>
          <p:nvPr/>
        </p:nvSpPr>
        <p:spPr>
          <a:xfrm>
            <a:off x="1099607" y="7720998"/>
            <a:ext cx="5642498" cy="3666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2886"/>
              </a:lnSpc>
            </a:pPr>
            <a:r>
              <a:rPr lang="en-US" sz="1924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Definidos pela alta liderança</a:t>
            </a:r>
            <a:endParaRPr lang="en-US" sz="1924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6372" y="5970888"/>
            <a:ext cx="6131194" cy="977555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7230638" y="7192709"/>
            <a:ext cx="3055208" cy="3816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2954"/>
              </a:lnSpc>
            </a:pPr>
            <a:r>
              <a:rPr lang="en-US" sz="2405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Planos Táticos</a:t>
            </a:r>
            <a:endParaRPr lang="en-US" sz="2405" dirty="0"/>
          </a:p>
        </p:txBody>
      </p:sp>
      <p:sp>
        <p:nvSpPr>
          <p:cNvPr id="10" name="Text 5"/>
          <p:cNvSpPr/>
          <p:nvPr/>
        </p:nvSpPr>
        <p:spPr>
          <a:xfrm>
            <a:off x="7230637" y="7720998"/>
            <a:ext cx="5642663" cy="3666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2886"/>
              </a:lnSpc>
            </a:pPr>
            <a:r>
              <a:rPr lang="en-US" sz="1924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Desenvolvidos pelos gestores intermediários</a:t>
            </a:r>
            <a:endParaRPr lang="en-US" sz="1924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17566" y="5970888"/>
            <a:ext cx="6131194" cy="977555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13361832" y="7192709"/>
            <a:ext cx="3055208" cy="3816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2954"/>
              </a:lnSpc>
            </a:pPr>
            <a:r>
              <a:rPr lang="en-US" sz="2405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Planos Operacionais</a:t>
            </a:r>
            <a:endParaRPr lang="en-US" sz="2405" dirty="0"/>
          </a:p>
        </p:txBody>
      </p:sp>
      <p:sp>
        <p:nvSpPr>
          <p:cNvPr id="13" name="Text 7"/>
          <p:cNvSpPr/>
          <p:nvPr/>
        </p:nvSpPr>
        <p:spPr>
          <a:xfrm>
            <a:off x="13361831" y="7720998"/>
            <a:ext cx="5642663" cy="3666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2886"/>
              </a:lnSpc>
            </a:pPr>
            <a:r>
              <a:rPr lang="en-US" sz="1924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Implementados pelas equipes de execução</a:t>
            </a:r>
            <a:endParaRPr lang="en-US" sz="1924" dirty="0"/>
          </a:p>
        </p:txBody>
      </p:sp>
      <p:pic>
        <p:nvPicPr>
          <p:cNvPr id="15" name="Image 0">
            <a:extLst>
              <a:ext uri="{FF2B5EF4-FFF2-40B4-BE49-F238E27FC236}">
                <a16:creationId xmlns:a16="http://schemas.microsoft.com/office/drawing/2014/main" id="{8BFCE7B9-532B-2322-B3EE-E806135003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65510" y="235754"/>
            <a:ext cx="2628883" cy="11260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1469" y="1150680"/>
            <a:ext cx="17623973" cy="6621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5153"/>
              </a:lnSpc>
            </a:pPr>
            <a:r>
              <a:rPr lang="en-US" sz="4122" dirty="0" err="1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Acompanhamento</a:t>
            </a:r>
            <a:r>
              <a:rPr lang="en-US" sz="4122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 da Estratégia</a:t>
            </a:r>
            <a:endParaRPr lang="en-US" sz="4122" dirty="0"/>
          </a:p>
        </p:txBody>
      </p:sp>
      <p:sp>
        <p:nvSpPr>
          <p:cNvPr id="4" name="Shape 2"/>
          <p:cNvSpPr/>
          <p:nvPr/>
        </p:nvSpPr>
        <p:spPr>
          <a:xfrm>
            <a:off x="10036344" y="3110373"/>
            <a:ext cx="31413" cy="6326705"/>
          </a:xfrm>
          <a:prstGeom prst="roundRect">
            <a:avLst>
              <a:gd name="adj" fmla="val 283311"/>
            </a:avLst>
          </a:prstGeom>
          <a:solidFill>
            <a:srgbClr val="BFD3D8"/>
          </a:solidFill>
          <a:ln/>
        </p:spPr>
        <p:txBody>
          <a:bodyPr/>
          <a:lstStyle/>
          <a:p>
            <a:endParaRPr lang="pt-BR" sz="2400"/>
          </a:p>
        </p:txBody>
      </p:sp>
      <p:sp>
        <p:nvSpPr>
          <p:cNvPr id="5" name="Shape 3"/>
          <p:cNvSpPr/>
          <p:nvPr/>
        </p:nvSpPr>
        <p:spPr>
          <a:xfrm>
            <a:off x="9209471" y="3333042"/>
            <a:ext cx="635616" cy="31413"/>
          </a:xfrm>
          <a:prstGeom prst="roundRect">
            <a:avLst>
              <a:gd name="adj" fmla="val 283311"/>
            </a:avLst>
          </a:prstGeom>
          <a:solidFill>
            <a:srgbClr val="BFD3D8"/>
          </a:solidFill>
          <a:ln/>
        </p:spPr>
        <p:txBody>
          <a:bodyPr/>
          <a:lstStyle/>
          <a:p>
            <a:endParaRPr lang="pt-BR" sz="2400"/>
          </a:p>
        </p:txBody>
      </p:sp>
      <p:sp>
        <p:nvSpPr>
          <p:cNvPr id="6" name="Shape 4"/>
          <p:cNvSpPr/>
          <p:nvPr/>
        </p:nvSpPr>
        <p:spPr>
          <a:xfrm>
            <a:off x="9813674" y="3110373"/>
            <a:ext cx="476752" cy="476752"/>
          </a:xfrm>
          <a:prstGeom prst="roundRect">
            <a:avLst>
              <a:gd name="adj" fmla="val 18667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  <p:txBody>
          <a:bodyPr/>
          <a:lstStyle/>
          <a:p>
            <a:endParaRPr lang="pt-BR" sz="2400"/>
          </a:p>
        </p:txBody>
      </p:sp>
      <p:sp>
        <p:nvSpPr>
          <p:cNvPr id="7" name="Text 5"/>
          <p:cNvSpPr/>
          <p:nvPr/>
        </p:nvSpPr>
        <p:spPr>
          <a:xfrm>
            <a:off x="9893188" y="3150129"/>
            <a:ext cx="317725" cy="3972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473"/>
              </a:lnSpc>
            </a:pPr>
            <a:r>
              <a:rPr lang="en-US" sz="24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1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6027304" y="3183178"/>
            <a:ext cx="2965388" cy="3309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>
              <a:lnSpc>
                <a:spcPts val="2542"/>
              </a:lnSpc>
            </a:pPr>
            <a:r>
              <a:rPr lang="en-US" sz="24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Definição de Indicadores</a:t>
            </a:r>
            <a:endParaRPr lang="en-US" sz="2400" dirty="0"/>
          </a:p>
        </p:txBody>
      </p:sp>
      <p:sp>
        <p:nvSpPr>
          <p:cNvPr id="9" name="Text 7"/>
          <p:cNvSpPr/>
          <p:nvPr/>
        </p:nvSpPr>
        <p:spPr>
          <a:xfrm>
            <a:off x="741470" y="3641280"/>
            <a:ext cx="8251221" cy="3177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>
              <a:lnSpc>
                <a:spcPts val="2473"/>
              </a:lnSpc>
            </a:pPr>
            <a:r>
              <a:rPr lang="en-US" sz="24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Estabelecimento de KPIs alinhados aos objetivos estratégicos</a:t>
            </a:r>
            <a:endParaRPr lang="en-US" sz="2400" dirty="0"/>
          </a:p>
        </p:txBody>
      </p:sp>
      <p:sp>
        <p:nvSpPr>
          <p:cNvPr id="10" name="Shape 8"/>
          <p:cNvSpPr/>
          <p:nvPr/>
        </p:nvSpPr>
        <p:spPr>
          <a:xfrm>
            <a:off x="10259013" y="4604274"/>
            <a:ext cx="635616" cy="31413"/>
          </a:xfrm>
          <a:prstGeom prst="roundRect">
            <a:avLst>
              <a:gd name="adj" fmla="val 283311"/>
            </a:avLst>
          </a:prstGeom>
          <a:solidFill>
            <a:srgbClr val="BFD3D8"/>
          </a:solidFill>
          <a:ln/>
        </p:spPr>
        <p:txBody>
          <a:bodyPr/>
          <a:lstStyle/>
          <a:p>
            <a:endParaRPr lang="pt-BR" sz="2400"/>
          </a:p>
        </p:txBody>
      </p:sp>
      <p:sp>
        <p:nvSpPr>
          <p:cNvPr id="11" name="Shape 9"/>
          <p:cNvSpPr/>
          <p:nvPr/>
        </p:nvSpPr>
        <p:spPr>
          <a:xfrm>
            <a:off x="9813674" y="4381604"/>
            <a:ext cx="476752" cy="476752"/>
          </a:xfrm>
          <a:prstGeom prst="roundRect">
            <a:avLst>
              <a:gd name="adj" fmla="val 18667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  <p:txBody>
          <a:bodyPr/>
          <a:lstStyle/>
          <a:p>
            <a:endParaRPr lang="pt-BR" sz="2400"/>
          </a:p>
        </p:txBody>
      </p:sp>
      <p:sp>
        <p:nvSpPr>
          <p:cNvPr id="12" name="Text 10"/>
          <p:cNvSpPr/>
          <p:nvPr/>
        </p:nvSpPr>
        <p:spPr>
          <a:xfrm>
            <a:off x="9893188" y="4421360"/>
            <a:ext cx="317725" cy="3972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473"/>
              </a:lnSpc>
            </a:pPr>
            <a:r>
              <a:rPr lang="en-US" sz="24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2</a:t>
            </a:r>
            <a:endParaRPr lang="en-US" sz="2400" dirty="0"/>
          </a:p>
        </p:txBody>
      </p:sp>
      <p:sp>
        <p:nvSpPr>
          <p:cNvPr id="13" name="Text 11"/>
          <p:cNvSpPr/>
          <p:nvPr/>
        </p:nvSpPr>
        <p:spPr>
          <a:xfrm>
            <a:off x="11111410" y="4454409"/>
            <a:ext cx="2648643" cy="3309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2542"/>
              </a:lnSpc>
            </a:pPr>
            <a:r>
              <a:rPr lang="en-US" sz="24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Coleta de Dados</a:t>
            </a:r>
            <a:endParaRPr lang="en-US" sz="2400" dirty="0"/>
          </a:p>
        </p:txBody>
      </p:sp>
      <p:sp>
        <p:nvSpPr>
          <p:cNvPr id="14" name="Text 12"/>
          <p:cNvSpPr/>
          <p:nvPr/>
        </p:nvSpPr>
        <p:spPr>
          <a:xfrm>
            <a:off x="11111410" y="4912510"/>
            <a:ext cx="8251221" cy="3177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2473"/>
              </a:lnSpc>
            </a:pPr>
            <a:r>
              <a:rPr lang="en-US" sz="24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Processo sistemático de coleta de informações relevantes</a:t>
            </a:r>
            <a:endParaRPr lang="en-US" sz="2400" dirty="0"/>
          </a:p>
        </p:txBody>
      </p:sp>
      <p:sp>
        <p:nvSpPr>
          <p:cNvPr id="15" name="Shape 13"/>
          <p:cNvSpPr/>
          <p:nvPr/>
        </p:nvSpPr>
        <p:spPr>
          <a:xfrm>
            <a:off x="9209471" y="5700116"/>
            <a:ext cx="635616" cy="31413"/>
          </a:xfrm>
          <a:prstGeom prst="roundRect">
            <a:avLst>
              <a:gd name="adj" fmla="val 283311"/>
            </a:avLst>
          </a:prstGeom>
          <a:solidFill>
            <a:srgbClr val="BFD3D8"/>
          </a:solidFill>
          <a:ln/>
        </p:spPr>
        <p:txBody>
          <a:bodyPr/>
          <a:lstStyle/>
          <a:p>
            <a:endParaRPr lang="pt-BR" sz="2400"/>
          </a:p>
        </p:txBody>
      </p:sp>
      <p:sp>
        <p:nvSpPr>
          <p:cNvPr id="16" name="Shape 14"/>
          <p:cNvSpPr/>
          <p:nvPr/>
        </p:nvSpPr>
        <p:spPr>
          <a:xfrm>
            <a:off x="9813674" y="5477447"/>
            <a:ext cx="476752" cy="476752"/>
          </a:xfrm>
          <a:prstGeom prst="roundRect">
            <a:avLst>
              <a:gd name="adj" fmla="val 18667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  <p:txBody>
          <a:bodyPr/>
          <a:lstStyle/>
          <a:p>
            <a:endParaRPr lang="pt-BR" sz="2400"/>
          </a:p>
        </p:txBody>
      </p:sp>
      <p:sp>
        <p:nvSpPr>
          <p:cNvPr id="17" name="Text 15"/>
          <p:cNvSpPr/>
          <p:nvPr/>
        </p:nvSpPr>
        <p:spPr>
          <a:xfrm>
            <a:off x="9893188" y="5517203"/>
            <a:ext cx="317725" cy="3972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473"/>
              </a:lnSpc>
            </a:pPr>
            <a:r>
              <a:rPr lang="en-US" sz="24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3</a:t>
            </a:r>
            <a:endParaRPr lang="en-US" sz="2400" dirty="0"/>
          </a:p>
        </p:txBody>
      </p:sp>
      <p:sp>
        <p:nvSpPr>
          <p:cNvPr id="18" name="Text 16"/>
          <p:cNvSpPr/>
          <p:nvPr/>
        </p:nvSpPr>
        <p:spPr>
          <a:xfrm>
            <a:off x="6344049" y="5550253"/>
            <a:ext cx="2648643" cy="3309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>
              <a:lnSpc>
                <a:spcPts val="2542"/>
              </a:lnSpc>
            </a:pPr>
            <a:r>
              <a:rPr lang="en-US" sz="24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Análise de Resultados</a:t>
            </a:r>
            <a:endParaRPr lang="en-US" sz="2400" dirty="0"/>
          </a:p>
        </p:txBody>
      </p:sp>
      <p:sp>
        <p:nvSpPr>
          <p:cNvPr id="19" name="Text 17"/>
          <p:cNvSpPr/>
          <p:nvPr/>
        </p:nvSpPr>
        <p:spPr>
          <a:xfrm>
            <a:off x="741470" y="6008354"/>
            <a:ext cx="8251221" cy="3177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>
              <a:lnSpc>
                <a:spcPts val="2473"/>
              </a:lnSpc>
            </a:pPr>
            <a:r>
              <a:rPr lang="en-US" sz="24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Avaliação crítica do desempenho frente </a:t>
            </a:r>
            <a:r>
              <a:rPr lang="en-US" sz="2400" dirty="0" err="1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às</a:t>
            </a:r>
            <a:r>
              <a:rPr lang="en-US" sz="24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2400" dirty="0" err="1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metas</a:t>
            </a:r>
            <a:endParaRPr lang="en-US" sz="2400" dirty="0">
              <a:solidFill>
                <a:srgbClr val="384653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algn="r">
              <a:lnSpc>
                <a:spcPts val="2473"/>
              </a:lnSpc>
            </a:pPr>
            <a:r>
              <a:rPr lang="en-US" sz="2400" dirty="0" err="1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Análise</a:t>
            </a:r>
            <a:r>
              <a:rPr lang="en-US" sz="24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de causa e </a:t>
            </a:r>
            <a:r>
              <a:rPr lang="en-US" sz="2400" dirty="0" err="1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estabelecimento</a:t>
            </a:r>
            <a:r>
              <a:rPr lang="en-US" sz="24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de </a:t>
            </a:r>
            <a:r>
              <a:rPr lang="en-US" sz="2400" dirty="0" err="1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ações</a:t>
            </a:r>
            <a:endParaRPr lang="en-US" sz="2400" dirty="0"/>
          </a:p>
        </p:txBody>
      </p:sp>
      <p:sp>
        <p:nvSpPr>
          <p:cNvPr id="20" name="Shape 18"/>
          <p:cNvSpPr/>
          <p:nvPr/>
        </p:nvSpPr>
        <p:spPr>
          <a:xfrm>
            <a:off x="10259013" y="6795960"/>
            <a:ext cx="635616" cy="31413"/>
          </a:xfrm>
          <a:prstGeom prst="roundRect">
            <a:avLst>
              <a:gd name="adj" fmla="val 283311"/>
            </a:avLst>
          </a:prstGeom>
          <a:solidFill>
            <a:srgbClr val="BFD3D8"/>
          </a:solidFill>
          <a:ln/>
        </p:spPr>
        <p:txBody>
          <a:bodyPr/>
          <a:lstStyle/>
          <a:p>
            <a:endParaRPr lang="pt-BR" sz="2400"/>
          </a:p>
        </p:txBody>
      </p:sp>
      <p:sp>
        <p:nvSpPr>
          <p:cNvPr id="21" name="Shape 19"/>
          <p:cNvSpPr/>
          <p:nvPr/>
        </p:nvSpPr>
        <p:spPr>
          <a:xfrm>
            <a:off x="9813674" y="6573291"/>
            <a:ext cx="476752" cy="476752"/>
          </a:xfrm>
          <a:prstGeom prst="roundRect">
            <a:avLst>
              <a:gd name="adj" fmla="val 18667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  <p:txBody>
          <a:bodyPr/>
          <a:lstStyle/>
          <a:p>
            <a:endParaRPr lang="pt-BR" sz="2400"/>
          </a:p>
        </p:txBody>
      </p:sp>
      <p:sp>
        <p:nvSpPr>
          <p:cNvPr id="22" name="Text 20"/>
          <p:cNvSpPr/>
          <p:nvPr/>
        </p:nvSpPr>
        <p:spPr>
          <a:xfrm>
            <a:off x="9893188" y="6613047"/>
            <a:ext cx="317725" cy="3972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473"/>
              </a:lnSpc>
            </a:pPr>
            <a:r>
              <a:rPr lang="en-US" sz="24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4</a:t>
            </a:r>
            <a:endParaRPr lang="en-US" sz="2400" dirty="0"/>
          </a:p>
        </p:txBody>
      </p:sp>
      <p:sp>
        <p:nvSpPr>
          <p:cNvPr id="23" name="Text 21"/>
          <p:cNvSpPr/>
          <p:nvPr/>
        </p:nvSpPr>
        <p:spPr>
          <a:xfrm>
            <a:off x="11111410" y="6646097"/>
            <a:ext cx="2648643" cy="3309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2542"/>
              </a:lnSpc>
            </a:pPr>
            <a:r>
              <a:rPr lang="en-US" sz="24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Tomada de Decisão</a:t>
            </a:r>
            <a:endParaRPr lang="en-US" sz="2400" dirty="0"/>
          </a:p>
        </p:txBody>
      </p:sp>
      <p:sp>
        <p:nvSpPr>
          <p:cNvPr id="24" name="Text 22"/>
          <p:cNvSpPr/>
          <p:nvPr/>
        </p:nvSpPr>
        <p:spPr>
          <a:xfrm>
            <a:off x="11111410" y="7104198"/>
            <a:ext cx="8251221" cy="3177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2473"/>
              </a:lnSpc>
            </a:pPr>
            <a:r>
              <a:rPr lang="en-US" sz="24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Definição de ações corretivas ou de melhoria</a:t>
            </a:r>
            <a:endParaRPr lang="en-US" sz="2400" dirty="0"/>
          </a:p>
        </p:txBody>
      </p:sp>
      <p:sp>
        <p:nvSpPr>
          <p:cNvPr id="25" name="Shape 23"/>
          <p:cNvSpPr/>
          <p:nvPr/>
        </p:nvSpPr>
        <p:spPr>
          <a:xfrm>
            <a:off x="9209471" y="7891804"/>
            <a:ext cx="635616" cy="31413"/>
          </a:xfrm>
          <a:prstGeom prst="roundRect">
            <a:avLst>
              <a:gd name="adj" fmla="val 283311"/>
            </a:avLst>
          </a:prstGeom>
          <a:solidFill>
            <a:srgbClr val="BFD3D8"/>
          </a:solidFill>
          <a:ln/>
        </p:spPr>
        <p:txBody>
          <a:bodyPr/>
          <a:lstStyle/>
          <a:p>
            <a:endParaRPr lang="pt-BR" sz="2400"/>
          </a:p>
        </p:txBody>
      </p:sp>
      <p:sp>
        <p:nvSpPr>
          <p:cNvPr id="26" name="Shape 24"/>
          <p:cNvSpPr/>
          <p:nvPr/>
        </p:nvSpPr>
        <p:spPr>
          <a:xfrm>
            <a:off x="9813674" y="7669134"/>
            <a:ext cx="476752" cy="476752"/>
          </a:xfrm>
          <a:prstGeom prst="roundRect">
            <a:avLst>
              <a:gd name="adj" fmla="val 18667"/>
            </a:avLst>
          </a:prstGeom>
          <a:solidFill>
            <a:srgbClr val="D9EDF2"/>
          </a:solidFill>
          <a:ln w="7620">
            <a:solidFill>
              <a:srgbClr val="BFD3D8"/>
            </a:solidFill>
            <a:prstDash val="solid"/>
          </a:ln>
        </p:spPr>
        <p:txBody>
          <a:bodyPr/>
          <a:lstStyle/>
          <a:p>
            <a:endParaRPr lang="pt-BR" sz="2400"/>
          </a:p>
        </p:txBody>
      </p:sp>
      <p:sp>
        <p:nvSpPr>
          <p:cNvPr id="27" name="Text 25"/>
          <p:cNvSpPr/>
          <p:nvPr/>
        </p:nvSpPr>
        <p:spPr>
          <a:xfrm>
            <a:off x="9893188" y="7708891"/>
            <a:ext cx="317725" cy="3972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473"/>
              </a:lnSpc>
            </a:pPr>
            <a:r>
              <a:rPr lang="en-US" sz="24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5</a:t>
            </a:r>
            <a:endParaRPr lang="en-US" sz="2400" dirty="0"/>
          </a:p>
        </p:txBody>
      </p:sp>
      <p:sp>
        <p:nvSpPr>
          <p:cNvPr id="28" name="Text 26"/>
          <p:cNvSpPr/>
          <p:nvPr/>
        </p:nvSpPr>
        <p:spPr>
          <a:xfrm>
            <a:off x="6344049" y="7741940"/>
            <a:ext cx="2648643" cy="3309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>
              <a:lnSpc>
                <a:spcPts val="2542"/>
              </a:lnSpc>
            </a:pPr>
            <a:r>
              <a:rPr lang="en-US" sz="2400" dirty="0">
                <a:solidFill>
                  <a:srgbClr val="384653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Revisão da Estratégia</a:t>
            </a:r>
            <a:endParaRPr lang="en-US" sz="2400" dirty="0"/>
          </a:p>
        </p:txBody>
      </p:sp>
      <p:sp>
        <p:nvSpPr>
          <p:cNvPr id="29" name="Text 27"/>
          <p:cNvSpPr/>
          <p:nvPr/>
        </p:nvSpPr>
        <p:spPr>
          <a:xfrm>
            <a:off x="741470" y="8200041"/>
            <a:ext cx="8251221" cy="3177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>
              <a:lnSpc>
                <a:spcPts val="2473"/>
              </a:lnSpc>
            </a:pPr>
            <a:r>
              <a:rPr lang="en-US" sz="2400" dirty="0">
                <a:solidFill>
                  <a:srgbClr val="384653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Ajustes periódicos no planejamento estratégico</a:t>
            </a:r>
            <a:endParaRPr lang="en-US" sz="2400" dirty="0"/>
          </a:p>
        </p:txBody>
      </p:sp>
      <p:sp>
        <p:nvSpPr>
          <p:cNvPr id="31" name="Text 9"/>
          <p:cNvSpPr/>
          <p:nvPr/>
        </p:nvSpPr>
        <p:spPr>
          <a:xfrm>
            <a:off x="741469" y="523563"/>
            <a:ext cx="4888430" cy="6110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4809"/>
              </a:lnSpc>
            </a:pPr>
            <a:r>
              <a:rPr lang="en-US" sz="3847" dirty="0" err="1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Nível</a:t>
            </a:r>
            <a:r>
              <a:rPr lang="en-US" sz="3847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 2</a:t>
            </a:r>
            <a:endParaRPr lang="en-US" sz="3847" dirty="0"/>
          </a:p>
        </p:txBody>
      </p:sp>
      <p:pic>
        <p:nvPicPr>
          <p:cNvPr id="32" name="Image 0">
            <a:extLst>
              <a:ext uri="{FF2B5EF4-FFF2-40B4-BE49-F238E27FC236}">
                <a16:creationId xmlns:a16="http://schemas.microsoft.com/office/drawing/2014/main" id="{3E1F4F8B-0DDD-147C-D994-009DD4A54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65510" y="235754"/>
            <a:ext cx="2628883" cy="11260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926874-C7D1-6DD2-1E67-3D627B765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B9F2E81E-27B0-1FEC-EEB4-4642F24BB4C7}"/>
              </a:ext>
            </a:extLst>
          </p:cNvPr>
          <p:cNvSpPr/>
          <p:nvPr/>
        </p:nvSpPr>
        <p:spPr>
          <a:xfrm>
            <a:off x="741469" y="1150680"/>
            <a:ext cx="17623973" cy="6621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5153"/>
              </a:lnSpc>
            </a:pPr>
            <a:r>
              <a:rPr lang="pt-BR" sz="2400" dirty="0"/>
              <a:t>Melhorias alcançadas a partir dos resultados estratégicos</a:t>
            </a:r>
          </a:p>
          <a:p>
            <a:pPr algn="l">
              <a:lnSpc>
                <a:spcPts val="5153"/>
              </a:lnSpc>
            </a:pPr>
            <a:r>
              <a:rPr lang="pt-BR" sz="2400" dirty="0"/>
              <a:t>Efetividade das Ações</a:t>
            </a:r>
            <a:endParaRPr lang="en-US" sz="2400" dirty="0"/>
          </a:p>
        </p:txBody>
      </p:sp>
      <p:sp>
        <p:nvSpPr>
          <p:cNvPr id="31" name="Text 9">
            <a:extLst>
              <a:ext uri="{FF2B5EF4-FFF2-40B4-BE49-F238E27FC236}">
                <a16:creationId xmlns:a16="http://schemas.microsoft.com/office/drawing/2014/main" id="{DBE379D7-53CA-1A76-1137-5CD28E1B6A92}"/>
              </a:ext>
            </a:extLst>
          </p:cNvPr>
          <p:cNvSpPr/>
          <p:nvPr/>
        </p:nvSpPr>
        <p:spPr>
          <a:xfrm>
            <a:off x="741469" y="523563"/>
            <a:ext cx="4888430" cy="6110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4809"/>
              </a:lnSpc>
            </a:pPr>
            <a:r>
              <a:rPr lang="en-US" sz="3847" dirty="0" err="1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Nível</a:t>
            </a:r>
            <a:r>
              <a:rPr lang="en-US" sz="3847" dirty="0">
                <a:solidFill>
                  <a:srgbClr val="2E3C4E"/>
                </a:solidFill>
                <a:latin typeface="Host Grotesk Medium" pitchFamily="34" charset="0"/>
                <a:ea typeface="Host Grotesk Medium" pitchFamily="34" charset="-122"/>
                <a:cs typeface="Host Grotesk Medium" pitchFamily="34" charset="-120"/>
              </a:rPr>
              <a:t> 3</a:t>
            </a:r>
            <a:endParaRPr lang="en-US" sz="3847" dirty="0"/>
          </a:p>
        </p:txBody>
      </p:sp>
      <p:pic>
        <p:nvPicPr>
          <p:cNvPr id="32" name="Image 0">
            <a:extLst>
              <a:ext uri="{FF2B5EF4-FFF2-40B4-BE49-F238E27FC236}">
                <a16:creationId xmlns:a16="http://schemas.microsoft.com/office/drawing/2014/main" id="{89DA7053-5984-7387-9828-ACA8251DC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65510" y="235754"/>
            <a:ext cx="2628883" cy="112606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E77543A-B35D-9A42-EC47-573A57FDBB29}"/>
              </a:ext>
            </a:extLst>
          </p:cNvPr>
          <p:cNvSpPr txBox="1"/>
          <p:nvPr/>
        </p:nvSpPr>
        <p:spPr>
          <a:xfrm>
            <a:off x="741469" y="3063875"/>
            <a:ext cx="9920181" cy="5563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/>
              <a:t>Comprovar de forma </a:t>
            </a:r>
            <a:r>
              <a:rPr lang="pt-BR" sz="2400" b="1" dirty="0"/>
              <a:t>objetiva e sistemática</a:t>
            </a:r>
            <a:r>
              <a:rPr lang="pt-BR" sz="2400" dirty="0"/>
              <a:t> as melhorias geradas pela estratégia organizacional.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/>
              <a:t>Garantir que os resultados estejam </a:t>
            </a:r>
            <a:r>
              <a:rPr lang="pt-BR" sz="2400" b="1" dirty="0"/>
              <a:t>alinhados aos objetivos e metas</a:t>
            </a:r>
            <a:r>
              <a:rPr lang="pt-BR" sz="2400" dirty="0"/>
              <a:t> do planejamento estratégico.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/>
              <a:t>Incluir </a:t>
            </a:r>
            <a:r>
              <a:rPr lang="pt-BR" sz="2400" b="1" dirty="0"/>
              <a:t>dados quantitativos</a:t>
            </a:r>
            <a:r>
              <a:rPr lang="pt-BR" sz="2400" dirty="0"/>
              <a:t> (indicadores, métricas) e </a:t>
            </a:r>
            <a:r>
              <a:rPr lang="pt-BR" sz="2400" b="1" dirty="0"/>
              <a:t>análises qualitativas</a:t>
            </a:r>
            <a:r>
              <a:rPr lang="pt-BR" sz="2400" dirty="0"/>
              <a:t> (percepções e feedbacks).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/>
              <a:t>Demonstrar </a:t>
            </a:r>
            <a:r>
              <a:rPr lang="pt-BR" sz="2400" b="1" dirty="0"/>
              <a:t>relação direta</a:t>
            </a:r>
            <a:r>
              <a:rPr lang="pt-BR" sz="2400" dirty="0"/>
              <a:t> entre ações estratégicas e resultados alcançados.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/>
              <a:t>Considerar impacto </a:t>
            </a:r>
            <a:r>
              <a:rPr lang="pt-BR" sz="2400" b="1" dirty="0"/>
              <a:t>assistencial, operacional, financeiro e de satisfação</a:t>
            </a:r>
            <a:r>
              <a:rPr lang="pt-BR" sz="2400" dirty="0"/>
              <a:t> das partes interessadas.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4D5BF221-2A7D-5346-3767-4C93071C1DEA}"/>
              </a:ext>
            </a:extLst>
          </p:cNvPr>
          <p:cNvSpPr txBox="1"/>
          <p:nvPr/>
        </p:nvSpPr>
        <p:spPr>
          <a:xfrm>
            <a:off x="10631381" y="1385541"/>
            <a:ext cx="8763000" cy="10341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BR" altLang="pt-BR" sz="2400" dirty="0"/>
              <a:t>Relatórios comparativos antes e depois da estratégia (linha de base x resultados atuais).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BR" altLang="pt-BR" sz="2400" dirty="0"/>
              <a:t>Dashboards ou painéis de indicadores estratégicos com evolução no período.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BR" altLang="pt-BR" sz="2400" dirty="0"/>
              <a:t>Atas de reuniões estratégicas com análise de resultados e decisões de ajuste.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BR" altLang="pt-BR" sz="2400" dirty="0"/>
              <a:t>Estudos de caso internos com ações estratégicas e resultados obtidos.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BR" altLang="pt-BR" sz="2400" dirty="0"/>
              <a:t>Pesquisas de satisfação com pacientes, clientes, colaboradores e parceiros.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BR" altLang="pt-BR" sz="2400" dirty="0"/>
              <a:t>Registros de entrevistas ou grupos focais sobre impacto percebido.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BR" altLang="pt-BR" sz="2400" dirty="0"/>
              <a:t>Documentação de melhorias de processos (fluxogramas, protocolos).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BR" altLang="pt-BR" sz="2400" dirty="0"/>
              <a:t>Relatórios financeiros evidenciando eficiência ou sustentabilidade.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BR" altLang="pt-BR" sz="2400" dirty="0"/>
              <a:t>Certificações, premiações ou reconhecimentos externos conquistados.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1744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21474" y="1291384"/>
            <a:ext cx="13692156" cy="7334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>
              <a:lnSpc>
                <a:spcPts val="5771"/>
              </a:lnSpc>
            </a:pPr>
            <a:r>
              <a:rPr lang="en-US" sz="4603" b="1" dirty="0" err="1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Gestão</a:t>
            </a:r>
            <a:r>
              <a:rPr lang="en-US" sz="4603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 da Qualidade e Riscos</a:t>
            </a:r>
            <a:endParaRPr lang="en-US" sz="4603" dirty="0"/>
          </a:p>
        </p:txBody>
      </p:sp>
      <p:sp>
        <p:nvSpPr>
          <p:cNvPr id="3" name="Shape 1"/>
          <p:cNvSpPr/>
          <p:nvPr/>
        </p:nvSpPr>
        <p:spPr>
          <a:xfrm>
            <a:off x="821474" y="2846310"/>
            <a:ext cx="5997200" cy="5609613"/>
          </a:xfrm>
          <a:prstGeom prst="roundRect">
            <a:avLst>
              <a:gd name="adj" fmla="val 2688"/>
            </a:avLst>
          </a:prstGeom>
          <a:solidFill>
            <a:srgbClr val="FAFFFA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32" name="Image 0">
            <a:extLst>
              <a:ext uri="{FF2B5EF4-FFF2-40B4-BE49-F238E27FC236}">
                <a16:creationId xmlns:a16="http://schemas.microsoft.com/office/drawing/2014/main" id="{A8168CFE-5DBD-77A2-8C02-EE4F5F26C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65510" y="235754"/>
            <a:ext cx="2628883" cy="1126064"/>
          </a:xfrm>
          <a:prstGeom prst="rect">
            <a:avLst/>
          </a:prstGeom>
        </p:spPr>
      </p:pic>
      <p:pic>
        <p:nvPicPr>
          <p:cNvPr id="36" name="Imagem 35" descr="Diagrama&#10;&#10;O conteúdo gerado por IA pode estar incorreto.">
            <a:extLst>
              <a:ext uri="{FF2B5EF4-FFF2-40B4-BE49-F238E27FC236}">
                <a16:creationId xmlns:a16="http://schemas.microsoft.com/office/drawing/2014/main" id="{1D030203-FDC4-DE61-1FE5-55883D5FEA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39" y="2301875"/>
            <a:ext cx="17838821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0F119-AFED-3FBB-175D-D343A1F76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>
            <a:extLst>
              <a:ext uri="{FF2B5EF4-FFF2-40B4-BE49-F238E27FC236}">
                <a16:creationId xmlns:a16="http://schemas.microsoft.com/office/drawing/2014/main" id="{B74D7C48-9279-8226-B01C-9CF098B27856}"/>
              </a:ext>
            </a:extLst>
          </p:cNvPr>
          <p:cNvSpPr/>
          <p:nvPr/>
        </p:nvSpPr>
        <p:spPr>
          <a:xfrm>
            <a:off x="821474" y="2846310"/>
            <a:ext cx="5997200" cy="5609613"/>
          </a:xfrm>
          <a:prstGeom prst="roundRect">
            <a:avLst>
              <a:gd name="adj" fmla="val 2688"/>
            </a:avLst>
          </a:prstGeom>
          <a:solidFill>
            <a:srgbClr val="FAFFFA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32" name="Image 0">
            <a:extLst>
              <a:ext uri="{FF2B5EF4-FFF2-40B4-BE49-F238E27FC236}">
                <a16:creationId xmlns:a16="http://schemas.microsoft.com/office/drawing/2014/main" id="{1B60077F-9EB4-E271-BF04-0E385BE9B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65510" y="235754"/>
            <a:ext cx="2628883" cy="1126064"/>
          </a:xfrm>
          <a:prstGeom prst="rect">
            <a:avLst/>
          </a:prstGeom>
        </p:spPr>
      </p:pic>
      <p:pic>
        <p:nvPicPr>
          <p:cNvPr id="5" name="Imagem 4" descr="Diagrama, Esquemático&#10;&#10;O conteúdo gerado por IA pode estar incorreto.">
            <a:extLst>
              <a:ext uri="{FF2B5EF4-FFF2-40B4-BE49-F238E27FC236}">
                <a16:creationId xmlns:a16="http://schemas.microsoft.com/office/drawing/2014/main" id="{C85FE247-AF08-A2E7-3698-85FF5E76C8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810" y="119784"/>
            <a:ext cx="13045440" cy="1185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51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F2F9C-5D23-63EC-12F6-670B60FBF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>
            <a:extLst>
              <a:ext uri="{FF2B5EF4-FFF2-40B4-BE49-F238E27FC236}">
                <a16:creationId xmlns:a16="http://schemas.microsoft.com/office/drawing/2014/main" id="{B4057E69-EFF5-18A4-DAED-EC4DA8BFA373}"/>
              </a:ext>
            </a:extLst>
          </p:cNvPr>
          <p:cNvSpPr/>
          <p:nvPr/>
        </p:nvSpPr>
        <p:spPr>
          <a:xfrm>
            <a:off x="821474" y="2846310"/>
            <a:ext cx="5997200" cy="5609613"/>
          </a:xfrm>
          <a:prstGeom prst="roundRect">
            <a:avLst>
              <a:gd name="adj" fmla="val 2688"/>
            </a:avLst>
          </a:prstGeom>
          <a:solidFill>
            <a:srgbClr val="FAFFFA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32" name="Image 0">
            <a:extLst>
              <a:ext uri="{FF2B5EF4-FFF2-40B4-BE49-F238E27FC236}">
                <a16:creationId xmlns:a16="http://schemas.microsoft.com/office/drawing/2014/main" id="{09C2F1FB-0A28-BE94-5BD0-7C1AF7DE0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65510" y="235754"/>
            <a:ext cx="2628883" cy="1126064"/>
          </a:xfrm>
          <a:prstGeom prst="rect">
            <a:avLst/>
          </a:prstGeom>
        </p:spPr>
      </p:pic>
      <p:pic>
        <p:nvPicPr>
          <p:cNvPr id="5" name="Imagem 4" descr="Tela de celular com texto preto sobre fundo branco&#10;&#10;O conteúdo gerado por IA pode estar incorreto.">
            <a:extLst>
              <a:ext uri="{FF2B5EF4-FFF2-40B4-BE49-F238E27FC236}">
                <a16:creationId xmlns:a16="http://schemas.microsoft.com/office/drawing/2014/main" id="{5D224AF9-1352-4999-352C-3F843A43BF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0" y="-287960"/>
            <a:ext cx="12439650" cy="12282185"/>
          </a:xfrm>
          <a:prstGeom prst="rect">
            <a:avLst/>
          </a:prstGeom>
        </p:spPr>
      </p:pic>
      <p:pic>
        <p:nvPicPr>
          <p:cNvPr id="4" name="Imagem 3" descr="Ícone&#10;&#10;O conteúdo gerado por IA pode estar incorreto.">
            <a:extLst>
              <a:ext uri="{FF2B5EF4-FFF2-40B4-BE49-F238E27FC236}">
                <a16:creationId xmlns:a16="http://schemas.microsoft.com/office/drawing/2014/main" id="{64A6A137-CBBE-37C2-5531-247A61A473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10" y="246186"/>
            <a:ext cx="1865376" cy="186537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5F7F89A-9941-4CFF-4818-D2667BF61E25}"/>
              </a:ext>
            </a:extLst>
          </p:cNvPr>
          <p:cNvSpPr txBox="1"/>
          <p:nvPr/>
        </p:nvSpPr>
        <p:spPr>
          <a:xfrm>
            <a:off x="190210" y="1920875"/>
            <a:ext cx="247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Novo como diretriz</a:t>
            </a:r>
          </a:p>
        </p:txBody>
      </p:sp>
    </p:spTree>
    <p:extLst>
      <p:ext uri="{BB962C8B-B14F-4D97-AF65-F5344CB8AC3E}">
        <p14:creationId xmlns:p14="http://schemas.microsoft.com/office/powerpoint/2010/main" val="747805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BBC28-16DD-7263-458F-6CFF9BBA3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>
            <a:extLst>
              <a:ext uri="{FF2B5EF4-FFF2-40B4-BE49-F238E27FC236}">
                <a16:creationId xmlns:a16="http://schemas.microsoft.com/office/drawing/2014/main" id="{8F2243F1-1669-0E15-2E9A-1F791E7A1070}"/>
              </a:ext>
            </a:extLst>
          </p:cNvPr>
          <p:cNvSpPr/>
          <p:nvPr/>
        </p:nvSpPr>
        <p:spPr>
          <a:xfrm>
            <a:off x="821474" y="2846310"/>
            <a:ext cx="5997200" cy="5609613"/>
          </a:xfrm>
          <a:prstGeom prst="roundRect">
            <a:avLst>
              <a:gd name="adj" fmla="val 2688"/>
            </a:avLst>
          </a:prstGeom>
          <a:solidFill>
            <a:srgbClr val="FAFFFA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32" name="Image 0">
            <a:extLst>
              <a:ext uri="{FF2B5EF4-FFF2-40B4-BE49-F238E27FC236}">
                <a16:creationId xmlns:a16="http://schemas.microsoft.com/office/drawing/2014/main" id="{A6C95511-58FF-FB6A-34C6-8617A2C5F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65510" y="235754"/>
            <a:ext cx="2628883" cy="1126064"/>
          </a:xfrm>
          <a:prstGeom prst="rect">
            <a:avLst/>
          </a:prstGeom>
        </p:spPr>
      </p:pic>
      <p:pic>
        <p:nvPicPr>
          <p:cNvPr id="4" name="Imagem 3" descr="Interface gráfica do usuário, Texto&#10;&#10;O conteúdo gerado por IA pode estar incorreto.">
            <a:extLst>
              <a:ext uri="{FF2B5EF4-FFF2-40B4-BE49-F238E27FC236}">
                <a16:creationId xmlns:a16="http://schemas.microsoft.com/office/drawing/2014/main" id="{2339E2E2-65ED-36B6-8D7A-AE8CB5D15B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" y="715149"/>
            <a:ext cx="19674840" cy="1019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424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</TotalTime>
  <Words>674</Words>
  <Application>Microsoft Office PowerPoint</Application>
  <PresentationFormat>Personalizar</PresentationFormat>
  <Paragraphs>122</Paragraphs>
  <Slides>26</Slides>
  <Notes>16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6" baseType="lpstr">
      <vt:lpstr>Aptos</vt:lpstr>
      <vt:lpstr>Arial</vt:lpstr>
      <vt:lpstr>Fraunces Extra Bold</vt:lpstr>
      <vt:lpstr>Host Grotesk Medium</vt:lpstr>
      <vt:lpstr>Open Sans</vt:lpstr>
      <vt:lpstr>Raleway</vt:lpstr>
      <vt:lpstr>Raleway Black</vt:lpstr>
      <vt:lpstr>Roboto</vt:lpstr>
      <vt:lpstr>Unbounded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Ona</dc:title>
  <dc:creator>Elaine Lacerda</dc:creator>
  <cp:lastModifiedBy>gilvane.lolato</cp:lastModifiedBy>
  <cp:revision>9</cp:revision>
  <dcterms:created xsi:type="dcterms:W3CDTF">2024-04-16T19:06:54Z</dcterms:created>
  <dcterms:modified xsi:type="dcterms:W3CDTF">2025-08-26T02:25:40Z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2024-04-16T00:00:00Z</vt:filetime>
  </property>
  <property fmtid="{D5CDD505-2E9C-101B-9397-08002B2CF9AE}" pid="3" name="Creator">
    <vt:lpwstr>Adobe Illustrator 28.4 (Windows)</vt:lpwstr>
  </property>
  <property fmtid="{D5CDD505-2E9C-101B-9397-08002B2CF9AE}" pid="4" name="GTS_PDFXVersion">
    <vt:lpwstr>PDF/X-4</vt:lpwstr>
  </property>
  <property fmtid="{D5CDD505-2E9C-101B-9397-08002B2CF9AE}" pid="5" name="LastSaved">
    <vt:filetime>2024-04-16T00:00:00Z</vt:filetime>
  </property>
  <property fmtid="{D5CDD505-2E9C-101B-9397-08002B2CF9AE}" pid="6" name="Producer">
    <vt:lpwstr>Adobe PDF library 17.00</vt:lpwstr>
  </property>
</Properties>
</file>